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5" r:id="rId4"/>
    <p:sldId id="259" r:id="rId5"/>
    <p:sldId id="268" r:id="rId6"/>
    <p:sldId id="267" r:id="rId7"/>
    <p:sldId id="269" r:id="rId8"/>
    <p:sldId id="270" r:id="rId9"/>
    <p:sldId id="271" r:id="rId10"/>
    <p:sldId id="272" r:id="rId11"/>
    <p:sldId id="285" r:id="rId12"/>
    <p:sldId id="284" r:id="rId13"/>
    <p:sldId id="273" r:id="rId14"/>
    <p:sldId id="275" r:id="rId15"/>
    <p:sldId id="276" r:id="rId16"/>
    <p:sldId id="286" r:id="rId17"/>
    <p:sldId id="287" r:id="rId18"/>
    <p:sldId id="288" r:id="rId19"/>
    <p:sldId id="289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BF4F9"/>
    <a:srgbClr val="7C7C7C"/>
    <a:srgbClr val="F8E134"/>
    <a:srgbClr val="CED5CE"/>
    <a:srgbClr val="788C78"/>
    <a:srgbClr val="D5C4B0"/>
    <a:srgbClr val="A8815A"/>
    <a:srgbClr val="B9C3B9"/>
    <a:srgbClr val="E7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73407" autoAdjust="0"/>
  </p:normalViewPr>
  <p:slideViewPr>
    <p:cSldViewPr>
      <p:cViewPr varScale="1">
        <p:scale>
          <a:sx n="58" d="100"/>
          <a:sy n="58" d="100"/>
        </p:scale>
        <p:origin x="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2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43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0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연락처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1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연락처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0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메인화면</a:t>
            </a:r>
            <a:r>
              <a:rPr lang="ko-KR" altLang="en-US" baseline="0" dirty="0" smtClean="0"/>
              <a:t> 사진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18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58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49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메인화면</a:t>
            </a:r>
            <a:r>
              <a:rPr lang="ko-KR" altLang="en-US" baseline="0" dirty="0" smtClean="0"/>
              <a:t> 사진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5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87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메인화면</a:t>
            </a:r>
            <a:r>
              <a:rPr lang="ko-KR" altLang="en-US" baseline="0" dirty="0" smtClean="0"/>
              <a:t> 사진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0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75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0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547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79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70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8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7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상단바</a:t>
            </a:r>
            <a:r>
              <a:rPr lang="ko-KR" altLang="en-US" baseline="0" dirty="0" smtClean="0"/>
              <a:t> 내리는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err="1" smtClean="0"/>
              <a:t>간편입력창</a:t>
            </a:r>
            <a:r>
              <a:rPr lang="ko-KR" altLang="en-US" dirty="0" smtClean="0"/>
              <a:t>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8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err="1" smtClean="0"/>
              <a:t>값입력하는</a:t>
            </a:r>
            <a:r>
              <a:rPr lang="ko-KR" altLang="en-US" baseline="0" dirty="0" smtClean="0"/>
              <a:t>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같은폼이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ListView</a:t>
            </a:r>
            <a:r>
              <a:rPr lang="ko-KR" altLang="en-US" baseline="0" dirty="0" smtClean="0"/>
              <a:t>에 저장되는 화면</a:t>
            </a: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1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위치를 지정 검색하는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err="1" smtClean="0"/>
              <a:t>저장했을때</a:t>
            </a:r>
            <a:r>
              <a:rPr lang="ko-KR" altLang="en-US" baseline="0" dirty="0" smtClean="0"/>
              <a:t> 주소가 저장되는 것을 보여주는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4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연락처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9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연락처 화면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4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9945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 Brain	</a:t>
            </a:r>
            <a:r>
              <a:rPr lang="en-US" altLang="ko-KR" sz="3200" dirty="0" smtClean="0">
                <a:solidFill>
                  <a:srgbClr val="CED5CE"/>
                </a:solidFill>
              </a:rPr>
              <a:t>11</a:t>
            </a:r>
            <a:r>
              <a:rPr lang="en-US" altLang="ko-KR" sz="3600" dirty="0" smtClean="0">
                <a:solidFill>
                  <a:srgbClr val="CED5CE"/>
                </a:solidFill>
              </a:rPr>
              <a:t>2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나준엽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2011105088)</a:t>
            </a:r>
            <a:r>
              <a:rPr lang="en-US" altLang="ko-KR" sz="2000" b="1" dirty="0" smtClean="0">
                <a:solidFill>
                  <a:srgbClr val="CED5CE"/>
                </a:solidFill>
              </a:rPr>
              <a:t>23</a:t>
            </a:r>
            <a:endParaRPr lang="en-US" altLang="ko-KR" sz="2000" b="1" dirty="0">
              <a:solidFill>
                <a:srgbClr val="CED5CE"/>
              </a:solidFill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정용훈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(2011105088)</a:t>
            </a:r>
            <a:r>
              <a:rPr lang="en-US" altLang="ko-KR" sz="2000" b="1" dirty="0" smtClean="0">
                <a:solidFill>
                  <a:srgbClr val="CED5CE"/>
                </a:solidFill>
              </a:rPr>
              <a:t>23</a:t>
            </a:r>
            <a:endParaRPr lang="en-US" altLang="ko-KR" sz="2000" b="1" dirty="0">
              <a:solidFill>
                <a:srgbClr val="CED5CE"/>
              </a:solidFill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최광원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(2013105098)</a:t>
            </a:r>
            <a:r>
              <a:rPr lang="en-US" altLang="ko-KR" sz="2000" b="1" dirty="0" smtClean="0">
                <a:solidFill>
                  <a:srgbClr val="CED5CE"/>
                </a:solidFill>
              </a:rPr>
              <a:t>23</a:t>
            </a:r>
            <a:endParaRPr lang="en-US" altLang="ko-KR" sz="2000" b="1" dirty="0">
              <a:solidFill>
                <a:srgbClr val="CED5CE"/>
              </a:solidFill>
            </a:endParaRPr>
          </a:p>
          <a:p>
            <a:pPr algn="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배장희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2011097035)</a:t>
            </a:r>
            <a:r>
              <a:rPr lang="en-US" altLang="ko-KR" sz="2000" b="1" dirty="0" smtClean="0">
                <a:solidFill>
                  <a:srgbClr val="CED5CE"/>
                </a:solidFill>
              </a:rPr>
              <a:t>23</a:t>
            </a:r>
            <a:endParaRPr lang="ko-KR" altLang="en-US" sz="2000" b="1" dirty="0">
              <a:solidFill>
                <a:srgbClr val="CED5C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764704"/>
            <a:ext cx="3024336" cy="180020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답 없는 너</a:t>
            </a: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8895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google</a:t>
            </a:r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Firebase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312722" y="1627070"/>
            <a:ext cx="8596060" cy="2666026"/>
            <a:chOff x="308474" y="1303922"/>
            <a:chExt cx="10138791" cy="3402191"/>
          </a:xfrm>
        </p:grpSpPr>
        <p:sp>
          <p:nvSpPr>
            <p:cNvPr id="22" name="직사각형 21"/>
            <p:cNvSpPr/>
            <p:nvPr/>
          </p:nvSpPr>
          <p:spPr>
            <a:xfrm>
              <a:off x="1085601" y="4217788"/>
              <a:ext cx="1021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2400" b="1" dirty="0" smtClean="0">
                  <a:solidFill>
                    <a:srgbClr val="7C7C7C"/>
                  </a:solidFill>
                  <a:ea typeface="Nanum Myeongjo" charset="-127"/>
                </a:rPr>
                <a:t>User1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642224" y="4244448"/>
              <a:ext cx="1021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Nanum Myeongjo" charset="-127"/>
                </a:rPr>
                <a:t>User2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74" y="1303922"/>
              <a:ext cx="2671148" cy="311914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0238" y="1487705"/>
              <a:ext cx="2737027" cy="2808312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3367599" y="1556792"/>
            <a:ext cx="2556251" cy="2736304"/>
          </a:xfrm>
          <a:prstGeom prst="roundRect">
            <a:avLst/>
          </a:prstGeom>
          <a:solidFill>
            <a:srgbClr val="EBF4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40856" y="1772816"/>
            <a:ext cx="1796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FireBase</a:t>
            </a:r>
            <a:endParaRPr kumimoji="1"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ea typeface="Nanum Myeongjo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64285" y="2492896"/>
            <a:ext cx="1540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rgbClr val="7C7C7C"/>
                </a:solidFill>
                <a:ea typeface="Nanum Myeongjo" charset="-127"/>
              </a:rPr>
              <a:t>Server</a:t>
            </a:r>
          </a:p>
          <a:p>
            <a:pPr algn="ctr"/>
            <a:r>
              <a:rPr kumimoji="1" lang="en-US" altLang="ko-KR" sz="2400" b="1" dirty="0" smtClean="0">
                <a:solidFill>
                  <a:srgbClr val="7C7C7C"/>
                </a:solidFill>
                <a:ea typeface="Nanum Myeongjo" charset="-127"/>
              </a:rPr>
              <a:t>+</a:t>
            </a:r>
          </a:p>
          <a:p>
            <a:pPr algn="ctr"/>
            <a:r>
              <a:rPr kumimoji="1" lang="en-US" altLang="ko-KR" sz="2400" b="1" dirty="0" err="1" smtClean="0">
                <a:solidFill>
                  <a:srgbClr val="7C7C7C"/>
                </a:solidFill>
                <a:ea typeface="Nanum Myeongjo" charset="-127"/>
              </a:rPr>
              <a:t>DataBase</a:t>
            </a:r>
            <a:endParaRPr kumimoji="1" lang="en-US" altLang="ko-KR" sz="2400" b="1" dirty="0" smtClean="0">
              <a:solidFill>
                <a:srgbClr val="7C7C7C"/>
              </a:solidFill>
              <a:ea typeface="Nanum Myeongjo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651857" y="2348880"/>
            <a:ext cx="479983" cy="1008112"/>
            <a:chOff x="2651857" y="2348880"/>
            <a:chExt cx="479983" cy="1008112"/>
          </a:xfrm>
        </p:grpSpPr>
        <p:sp>
          <p:nvSpPr>
            <p:cNvPr id="6" name="오른쪽 화살표 5"/>
            <p:cNvSpPr/>
            <p:nvPr/>
          </p:nvSpPr>
          <p:spPr>
            <a:xfrm>
              <a:off x="2699792" y="2348880"/>
              <a:ext cx="432048" cy="3513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왼쪽 화살표 6"/>
            <p:cNvSpPr/>
            <p:nvPr/>
          </p:nvSpPr>
          <p:spPr>
            <a:xfrm>
              <a:off x="2651857" y="3015427"/>
              <a:ext cx="429156" cy="341565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300192" y="2285583"/>
            <a:ext cx="479983" cy="999401"/>
            <a:chOff x="2651857" y="2340169"/>
            <a:chExt cx="479983" cy="999401"/>
          </a:xfrm>
        </p:grpSpPr>
        <p:sp>
          <p:nvSpPr>
            <p:cNvPr id="32" name="오른쪽 화살표 31"/>
            <p:cNvSpPr/>
            <p:nvPr/>
          </p:nvSpPr>
          <p:spPr>
            <a:xfrm>
              <a:off x="2699792" y="2988241"/>
              <a:ext cx="432048" cy="3513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왼쪽 화살표 32"/>
            <p:cNvSpPr/>
            <p:nvPr/>
          </p:nvSpPr>
          <p:spPr>
            <a:xfrm>
              <a:off x="2651857" y="2340169"/>
              <a:ext cx="429156" cy="341565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7390" y="4695418"/>
            <a:ext cx="29283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위치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일정이 궁금한</a:t>
            </a:r>
            <a:endParaRPr kumimoji="1"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ctr"/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User1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이 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Fire Base</a:t>
            </a:r>
          </a:p>
          <a:p>
            <a:pPr algn="ctr"/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 요청</a:t>
            </a:r>
            <a:endParaRPr kumimoji="1"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ctr"/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(Foreground)</a:t>
            </a:r>
            <a:endParaRPr kumimoji="1"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4355976" y="5068472"/>
            <a:ext cx="432048" cy="3513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04066" y="4221088"/>
            <a:ext cx="2928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>
                <a:solidFill>
                  <a:srgbClr val="595959"/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FireBase</a:t>
            </a:r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가 </a:t>
            </a:r>
            <a:endParaRPr kumimoji="1" lang="en-US" altLang="ko-KR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ctr"/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부재중 </a:t>
            </a:r>
            <a:r>
              <a:rPr kumimoji="1"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user2 </a:t>
            </a:r>
          </a:p>
          <a:p>
            <a:pPr algn="ctr"/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요청 </a:t>
            </a:r>
            <a:r>
              <a:rPr kumimoji="1" lang="ko-KR" alt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메세지</a:t>
            </a:r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받음</a:t>
            </a:r>
            <a:endParaRPr kumimoji="1" lang="en-US" altLang="ko-KR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ctr"/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위치 </a:t>
            </a:r>
            <a:r>
              <a:rPr kumimoji="1"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on/off</a:t>
            </a:r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확인 후 정보 </a:t>
            </a:r>
            <a:r>
              <a:rPr kumimoji="1"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message User1</a:t>
            </a:r>
            <a:r>
              <a:rPr kumimoji="1"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에게 보내줌</a:t>
            </a:r>
            <a:endParaRPr kumimoji="1" lang="en-US" altLang="ko-KR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algn="ctr"/>
            <a:r>
              <a:rPr kumimoji="1"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(Underground)</a:t>
            </a:r>
          </a:p>
        </p:txBody>
      </p:sp>
    </p:spTree>
    <p:extLst>
      <p:ext uri="{BB962C8B-B14F-4D97-AF65-F5344CB8AC3E}">
        <p14:creationId xmlns:p14="http://schemas.microsoft.com/office/powerpoint/2010/main" val="28625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7744" y="8895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Filterable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1884" y="908719"/>
            <a:ext cx="2498119" cy="504057"/>
            <a:chOff x="407868" y="918056"/>
            <a:chExt cx="2498119" cy="504057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6"/>
              <a:ext cx="2498119" cy="501644"/>
              <a:chOff x="323528" y="1484784"/>
              <a:chExt cx="4083092" cy="5008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2852" y="1524703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407868" y="1422113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68843" y="1570205"/>
            <a:ext cx="5338662" cy="3747644"/>
            <a:chOff x="1900476" y="1516161"/>
            <a:chExt cx="5742698" cy="420608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476" y="1516161"/>
              <a:ext cx="2774527" cy="4206082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647" y="1516161"/>
              <a:ext cx="2774527" cy="420608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1541068" y="5415606"/>
            <a:ext cx="6048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2800" b="1" dirty="0" smtClean="0">
                <a:solidFill>
                  <a:srgbClr val="7C7C7C"/>
                </a:solidFill>
                <a:ea typeface="Nanum Myeongjo" charset="-127"/>
              </a:rPr>
              <a:t>시작날짜</a:t>
            </a:r>
            <a:r>
              <a:rPr kumimoji="1" lang="en-US" altLang="ko-KR" sz="2800" b="1" dirty="0" smtClean="0">
                <a:solidFill>
                  <a:srgbClr val="7C7C7C"/>
                </a:solidFill>
                <a:ea typeface="Nanum Myeongjo" charset="-127"/>
              </a:rPr>
              <a:t>, </a:t>
            </a:r>
            <a:r>
              <a:rPr kumimoji="1" lang="ko-KR" altLang="en-US" sz="2800" b="1" dirty="0" err="1" smtClean="0">
                <a:solidFill>
                  <a:srgbClr val="7C7C7C"/>
                </a:solidFill>
                <a:ea typeface="Nanum Myeongjo" charset="-127"/>
              </a:rPr>
              <a:t>검색어</a:t>
            </a:r>
            <a:r>
              <a:rPr kumimoji="1" lang="ko-KR" altLang="en-US" sz="2800" b="1" dirty="0" smtClean="0">
                <a:solidFill>
                  <a:srgbClr val="7C7C7C"/>
                </a:solidFill>
                <a:ea typeface="Nanum Myeongjo" charset="-127"/>
              </a:rPr>
              <a:t> 순으로 일정을 </a:t>
            </a:r>
            <a:r>
              <a:rPr kumimoji="1" lang="en-US" altLang="ko-KR" sz="2800" b="1" dirty="0" smtClean="0">
                <a:solidFill>
                  <a:srgbClr val="7C7C7C"/>
                </a:solidFill>
                <a:ea typeface="Nanum Myeongjo" charset="-127"/>
              </a:rPr>
              <a:t>sort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0" y="1580019"/>
            <a:ext cx="2579321" cy="37476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34" y="1772816"/>
            <a:ext cx="2333714" cy="3349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93" y="1785784"/>
            <a:ext cx="2312396" cy="3300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56" y="1772816"/>
            <a:ext cx="2327800" cy="332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7" y="889556"/>
            <a:ext cx="454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BaaS(Back as a Service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6597" y="1506847"/>
            <a:ext cx="7416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App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Back And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로 요구되는 데이터 저장소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Push,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관리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Location,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분석 및 통계정보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등을 포함 한</a:t>
            </a: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것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위의 기능 들을</a:t>
            </a: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App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에서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API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사용하여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Server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측의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Code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작성하지 않고도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Cloud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와 연동하여 개발 할 수 있게 하는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API</a:t>
            </a: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답 없는 너에서는 데이터 저장소와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Push(Massage)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사용 할 것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과의 비교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err="1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ReplayingSMS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517031" y="1556792"/>
            <a:ext cx="3118865" cy="4320480"/>
            <a:chOff x="517031" y="1556792"/>
            <a:chExt cx="2579321" cy="374764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31" y="1556792"/>
              <a:ext cx="2579321" cy="374764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46" y="1743200"/>
              <a:ext cx="2350604" cy="334198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067944" y="1844824"/>
            <a:ext cx="44644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부재중 전화가 오거나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문자 메시지가 왔을 때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설정을 해놓으면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자동으로 지정한 문자를 보내주는 </a:t>
            </a:r>
            <a:r>
              <a:rPr kumimoji="1" lang="ko-KR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앱</a:t>
            </a:r>
            <a:endParaRPr kumimoji="1"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전화</a:t>
            </a:r>
            <a:r>
              <a: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or 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문자만 응답할 것인지 선택가능</a:t>
            </a:r>
            <a:endParaRPr kumimoji="1"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과의 비교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1" y="1556792"/>
            <a:ext cx="3118865" cy="43204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95936" y="1412776"/>
            <a:ext cx="4464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 </a:t>
            </a:r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차이점</a:t>
            </a:r>
            <a:endParaRPr kumimoji="1"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Scheduler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를 활용하기 때문에 상황 별로 자동응답 가능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위치까지 확인할 수 있음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연락처 별로 위치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,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 권한 설정 가능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간편입력을 활용하여 언제든지 빠르게 일정저장이 가능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3" y="1779152"/>
            <a:ext cx="2837857" cy="38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9" y="1512446"/>
            <a:ext cx="7981287" cy="42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41541"/>
            <a:ext cx="7381508" cy="39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1804"/>
            <a:ext cx="8323768" cy="16071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5" y="3313432"/>
            <a:ext cx="8156995" cy="27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4" y="1556791"/>
            <a:ext cx="7404492" cy="48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내부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Code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4" y="1556791"/>
            <a:ext cx="7404492" cy="48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31640" y="0"/>
            <a:ext cx="781236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3265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제안</a:t>
            </a:r>
            <a:endParaRPr lang="en-US" altLang="ko-KR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ko-KR" altLang="en-US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목</a:t>
            </a:r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차</a:t>
            </a:r>
            <a:endParaRPr lang="en-US" altLang="ko-KR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07704" y="404664"/>
            <a:ext cx="3528392" cy="2962781"/>
            <a:chOff x="1619672" y="44624"/>
            <a:chExt cx="3528392" cy="2962781"/>
          </a:xfrm>
        </p:grpSpPr>
        <p:grpSp>
          <p:nvGrpSpPr>
            <p:cNvPr id="2" name="그룹 1"/>
            <p:cNvGrpSpPr/>
            <p:nvPr/>
          </p:nvGrpSpPr>
          <p:grpSpPr>
            <a:xfrm>
              <a:off x="1619672" y="44624"/>
              <a:ext cx="2376264" cy="963979"/>
              <a:chOff x="1619672" y="1196752"/>
              <a:chExt cx="2376264" cy="96397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01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619672" y="1637511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주제선정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619672" y="1035314"/>
              <a:ext cx="2880320" cy="963979"/>
              <a:chOff x="1619672" y="1196752"/>
              <a:chExt cx="2880320" cy="96397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02</a:t>
                </a: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619672" y="1637511"/>
                <a:ext cx="2880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핵심 아이디어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619672" y="2043426"/>
              <a:ext cx="3528392" cy="963979"/>
              <a:chOff x="1619672" y="1196752"/>
              <a:chExt cx="3528392" cy="96397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03</a:t>
                </a: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19672" y="1637511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활용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 </a:t>
                </a:r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및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Tool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907704" y="3429000"/>
            <a:ext cx="5112568" cy="2962781"/>
            <a:chOff x="1619672" y="44624"/>
            <a:chExt cx="5112568" cy="2962781"/>
          </a:xfrm>
        </p:grpSpPr>
        <p:grpSp>
          <p:nvGrpSpPr>
            <p:cNvPr id="30" name="그룹 29"/>
            <p:cNvGrpSpPr/>
            <p:nvPr/>
          </p:nvGrpSpPr>
          <p:grpSpPr>
            <a:xfrm>
              <a:off x="1619672" y="44624"/>
              <a:ext cx="3672408" cy="963979"/>
              <a:chOff x="1619672" y="1196752"/>
              <a:chExt cx="3672408" cy="96397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04</a:t>
                </a:r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619672" y="1637511"/>
                <a:ext cx="36724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기존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App</a:t>
                </a:r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과의 비교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619672" y="1035314"/>
              <a:ext cx="3024336" cy="963979"/>
              <a:chOff x="1619672" y="1196752"/>
              <a:chExt cx="3024336" cy="96397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05</a:t>
                </a: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1619672" y="1637511"/>
                <a:ext cx="3024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내부코드설명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619672" y="2043426"/>
              <a:ext cx="5112568" cy="963979"/>
              <a:chOff x="1619672" y="1196752"/>
              <a:chExt cx="5112568" cy="96397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06</a:t>
                </a: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619672" y="1637511"/>
                <a:ext cx="51125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코딩 중 문제점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극복 방법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5436096" y="404664"/>
            <a:ext cx="3528392" cy="2962781"/>
            <a:chOff x="1619672" y="44624"/>
            <a:chExt cx="3528392" cy="2962781"/>
          </a:xfrm>
        </p:grpSpPr>
        <p:grpSp>
          <p:nvGrpSpPr>
            <p:cNvPr id="76" name="그룹 75"/>
            <p:cNvGrpSpPr/>
            <p:nvPr/>
          </p:nvGrpSpPr>
          <p:grpSpPr>
            <a:xfrm>
              <a:off x="1619672" y="44624"/>
              <a:ext cx="2376264" cy="963979"/>
              <a:chOff x="1619672" y="1196752"/>
              <a:chExt cx="2376264" cy="963979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07</a:t>
                </a: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619672" y="1637511"/>
                <a:ext cx="2376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자체 평가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619672" y="1035314"/>
              <a:ext cx="2880320" cy="963979"/>
              <a:chOff x="1619672" y="1196752"/>
              <a:chExt cx="2880320" cy="96397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08</a:t>
                </a: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619672" y="1637511"/>
                <a:ext cx="2880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App</a:t>
                </a:r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시연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1619672" y="2043426"/>
              <a:ext cx="3528392" cy="963979"/>
              <a:chOff x="1619672" y="1196752"/>
              <a:chExt cx="3528392" cy="963979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1619672" y="1196752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i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 ExtraBold" pitchFamily="18" charset="-127"/>
                  </a:rPr>
                  <a:t>09</a:t>
                </a: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691680" y="1658417"/>
                <a:ext cx="1656184" cy="0"/>
              </a:xfrm>
              <a:prstGeom prst="line">
                <a:avLst/>
              </a:prstGeom>
              <a:ln>
                <a:solidFill>
                  <a:srgbClr val="A8815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1619672" y="1637511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발전가능성</a:t>
                </a:r>
                <a:endParaRPr lang="ko-KR" altLang="en-US" sz="28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3708412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중 문제점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극복방법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Risk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37113"/>
              </p:ext>
            </p:extLst>
          </p:nvPr>
        </p:nvGraphicFramePr>
        <p:xfrm>
          <a:off x="395536" y="1516142"/>
          <a:ext cx="8475761" cy="4865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2376264"/>
                <a:gridCol w="4731345"/>
              </a:tblGrid>
              <a:tr h="6597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 </a:t>
                      </a:r>
                      <a:r>
                        <a:rPr lang="en-US" altLang="ko-KR" sz="20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Type </a:t>
                      </a:r>
                      <a:endParaRPr lang="ko-KR" altLang="en-US" sz="2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467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기술적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Activity –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Dialog Connection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중간에 방식을 변경하여 시간적 압박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데이터 이동방식이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Activity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와 다름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671">
                <a:tc vMerge="1">
                  <a:txBody>
                    <a:bodyPr/>
                    <a:lstStyle/>
                    <a:p>
                      <a:pPr algn="ctr"/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Custom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</a:t>
                      </a:r>
                      <a:r>
                        <a:rPr lang="en-US" altLang="ko-KR" b="1" i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ListView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filter, Sort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Dialog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방식에서 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data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이동 방식이 달라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Filter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와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Sort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를 구현하는데 어려움을 겪음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9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Spinner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구현 상에서 처리과정이 너무 복잡해짐</a:t>
                      </a:r>
                      <a:endParaRPr lang="en-US" altLang="ko-KR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인적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팀원의 휴학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팀원이 개인적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사정으로 휴학을 </a:t>
                      </a:r>
                      <a:r>
                        <a:rPr lang="ko-KR" altLang="en-US" b="1" i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하게됨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6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시간적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First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time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Android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를 처음 접하는 인원이 있어 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처음부터 공부해야 했음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178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API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관리자 권한이 필요한 </a:t>
                      </a:r>
                      <a:r>
                        <a:rPr lang="en-US" altLang="ko-KR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API</a:t>
                      </a:r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들이 있어서</a:t>
                      </a:r>
                      <a:endParaRPr lang="en-US" altLang="ko-KR" sz="18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구현의 어려움을 겪음</a:t>
                      </a:r>
                      <a:endParaRPr lang="ko-KR" altLang="en-US" sz="18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5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3708412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중 문제점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극복방법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Risk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12946"/>
              </p:ext>
            </p:extLst>
          </p:nvPr>
        </p:nvGraphicFramePr>
        <p:xfrm>
          <a:off x="395536" y="1516142"/>
          <a:ext cx="8614320" cy="4865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496"/>
                <a:gridCol w="4149824"/>
              </a:tblGrid>
              <a:tr h="659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Risk</a:t>
                      </a:r>
                      <a:endParaRPr lang="ko-KR" altLang="en-US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 ExtraBold" charset="-127"/>
                          <a:ea typeface="Nanum Myeongjo ExtraBold" charset="-127"/>
                          <a:cs typeface="Nanum Myeongjo ExtraBold" charset="-127"/>
                        </a:rPr>
                        <a:t>Strategy</a:t>
                      </a:r>
                      <a:endParaRPr lang="ko-KR" altLang="en-US" sz="2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 ExtraBold" charset="-127"/>
                        <a:ea typeface="Nanum Myeongjo ExtraBold" charset="-127"/>
                        <a:cs typeface="Nanum Myeongjo ExtraBold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0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중간에 방식을 변경하여 시간적 압박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데이터 이동방식이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Activity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와 다름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다른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Open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Source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활용하여 구현 함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Dialog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방식에서 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data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이동 방식이 달라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Filter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와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Sort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를 구현하는데 어려움을 겪음</a:t>
                      </a:r>
                      <a:endParaRPr lang="ko-KR" altLang="en-US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다른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Open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Source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활용하여 구현 함</a:t>
                      </a:r>
                      <a:endParaRPr lang="ko-KR" altLang="en-US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9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Spinner</a:t>
                      </a:r>
                    </a:p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구현 상에서 처리과정이 너무 복잡해짐</a:t>
                      </a:r>
                      <a:endParaRPr lang="en-US" altLang="ko-KR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EditText</a:t>
                      </a:r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로 변경하여 </a:t>
                      </a:r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String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값으로 변수를 받음</a:t>
                      </a:r>
                      <a:endParaRPr lang="en-US" altLang="ko-KR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9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팀원이 개인적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 사정으로 휴학을 </a:t>
                      </a:r>
                      <a:r>
                        <a:rPr lang="ko-KR" altLang="en-US" b="1" i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하게됨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다른 인원들이 할당 부분을 나눠서 해결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Android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를 처음 접하는 인원이 있어 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처음부터 공부해야 했음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Youtube</a:t>
                      </a:r>
                      <a:r>
                        <a:rPr lang="en-US" altLang="ko-KR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, </a:t>
                      </a:r>
                      <a:r>
                        <a:rPr lang="ko-KR" altLang="en-US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기본서 등의 인터넷 강의를 활용하여 꾸준히 공부</a:t>
                      </a:r>
                      <a:endParaRPr lang="en-US" altLang="ko-KR" b="1" i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1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관리자 권한이 필요한 </a:t>
                      </a:r>
                      <a:r>
                        <a:rPr lang="en-US" altLang="ko-KR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API</a:t>
                      </a:r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들이 있어서</a:t>
                      </a:r>
                      <a:endParaRPr lang="en-US" altLang="ko-KR" sz="18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  <a:p>
                      <a:pPr algn="ctr" latinLnBrk="1"/>
                      <a:r>
                        <a:rPr lang="ko-KR" altLang="en-US" sz="1800" b="1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구현의 어려움을 겪음</a:t>
                      </a:r>
                      <a:endParaRPr lang="ko-KR" altLang="en-US" sz="18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Open</a:t>
                      </a:r>
                      <a:r>
                        <a:rPr lang="en-US" altLang="ko-KR" sz="1800" b="1" i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Souce</a:t>
                      </a:r>
                      <a:r>
                        <a:rPr lang="ko-KR" altLang="en-US" sz="1800" b="1" i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 Myeongjo" charset="-127"/>
                          <a:ea typeface="Nanum Myeongjo" charset="-127"/>
                          <a:cs typeface="Nanum Myeongjo" charset="-127"/>
                        </a:rPr>
                        <a:t>를 활용하여 해결</a:t>
                      </a:r>
                      <a:endParaRPr lang="ko-KR" altLang="en-US" sz="18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 Myeongjo" charset="-127"/>
                        <a:ea typeface="Nanum Myeongjo" charset="-127"/>
                        <a:cs typeface="Nanum Myeongjo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4500500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 </a:t>
            </a:r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대한 자체평가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18959"/>
              </p:ext>
            </p:extLst>
          </p:nvPr>
        </p:nvGraphicFramePr>
        <p:xfrm>
          <a:off x="539552" y="1772816"/>
          <a:ext cx="8208914" cy="4333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58"/>
                <a:gridCol w="2092801"/>
                <a:gridCol w="4098055"/>
              </a:tblGrid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평가항목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</a:t>
                      </a:r>
                      <a:r>
                        <a:rPr lang="en-US" altLang="ko-KR" sz="2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~ </a:t>
                      </a:r>
                      <a:r>
                        <a:rPr lang="ko-KR" altLang="en-US" sz="2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최상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평가이유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간편함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Notification</a:t>
                      </a:r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활용하여 </a:t>
                      </a:r>
                      <a:r>
                        <a:rPr lang="ko-KR" altLang="en-US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상단바를</a:t>
                      </a:r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이용하여 간편하다고 생각함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직관성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최상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Dialog</a:t>
                      </a:r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보여주어 다른 실행을 하고 있을 때 </a:t>
                      </a:r>
                      <a:r>
                        <a:rPr lang="ko-KR" altLang="en-US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바로바로</a:t>
                      </a:r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접근할 수 있어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직관적이라고 생각함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처리방식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일정저장</a:t>
                      </a:r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연락처 관리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등 내부 기능은 잘되지만 메시지 주고받기가 좀 매끄럽지 못하다고 생각함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오류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실행에 지장을 주는 큰 오류는 없음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완성도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</a:t>
                      </a:r>
                      <a:endParaRPr lang="ko-KR" altLang="en-US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메시지가 매끄럽지 못해서 완성도는 낮다고 생각함</a:t>
                      </a: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0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176419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App 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08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답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..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없는 너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5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48427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발전가능성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3"/>
            <a:ext cx="4104456" cy="514420"/>
            <a:chOff x="395536" y="918060"/>
            <a:chExt cx="2376264" cy="494716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60"/>
              <a:ext cx="2363932" cy="443982"/>
              <a:chOff x="323528" y="1484784"/>
              <a:chExt cx="3863768" cy="4433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43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위치 데이터 수집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44008" y="2368476"/>
            <a:ext cx="4365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일정이 많은 곳 등의 위치 데이터를 수집하여 통계자료를 활용하여 </a:t>
            </a:r>
            <a:r>
              <a:rPr kumimoji="1"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맛집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추천기능 등의 위치기반 서비스를 제공 가능함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96780"/>
            <a:ext cx="4365848" cy="42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48427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발전가능성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089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3"/>
            <a:ext cx="4104456" cy="514420"/>
            <a:chOff x="395536" y="918060"/>
            <a:chExt cx="2376264" cy="494716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60"/>
              <a:ext cx="2363932" cy="443982"/>
              <a:chOff x="323528" y="1484784"/>
              <a:chExt cx="3863768" cy="4433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43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독거노인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어린이 치안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App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2426208" cy="304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3" y="4010078"/>
            <a:ext cx="3191179" cy="25924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5360" y="2368476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현재 위치 전송 기능을 추가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독거노인 및 아이들의 위치 및           일정을 저장하여 </a:t>
            </a:r>
            <a:r>
              <a:rPr kumimoji="1"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스팸예방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및 치안에도 도움을 줌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2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48427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발전가능성</a:t>
            </a:r>
            <a:r>
              <a:rPr lang="en-US" altLang="ko-KR" sz="2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09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3"/>
            <a:ext cx="4104456" cy="514420"/>
            <a:chOff x="395536" y="918060"/>
            <a:chExt cx="2376264" cy="494716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60"/>
              <a:ext cx="2363932" cy="443982"/>
              <a:chOff x="323528" y="1484784"/>
              <a:chExt cx="3863768" cy="44331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43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운전 중 휴대폰 사용예방</a:t>
                </a:r>
                <a:endPara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86376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V="1">
              <a:off x="395536" y="1379722"/>
              <a:ext cx="2376264" cy="330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670648" y="2564904"/>
            <a:ext cx="4365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운전 중 자동 설정을 활용하여 </a:t>
            </a:r>
            <a:r>
              <a:rPr kumimoji="1"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운전중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핸드폰 사용을 줄이는 대표적인 </a:t>
            </a:r>
            <a:r>
              <a:rPr kumimoji="1" lang="ko-KR" alt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앱으로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 발전할 가능 성이 있음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850436"/>
            <a:ext cx="4320480" cy="42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감사합니다</a:t>
            </a:r>
            <a:endParaRPr lang="en-US" altLang="ko-KR" sz="4400" dirty="0" smtClean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주제선정</a:t>
            </a:r>
            <a:r>
              <a:rPr lang="ko-KR" altLang="en-US" sz="2400" b="1" dirty="0" smtClean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7868" y="908721"/>
            <a:ext cx="4020116" cy="782752"/>
            <a:chOff x="323528" y="1484784"/>
            <a:chExt cx="4020116" cy="781571"/>
          </a:xfrm>
        </p:grpSpPr>
        <p:sp>
          <p:nvSpPr>
            <p:cNvPr id="16" name="TextBox 15"/>
            <p:cNvSpPr txBox="1"/>
            <p:nvPr/>
          </p:nvSpPr>
          <p:spPr>
            <a:xfrm>
              <a:off x="323528" y="1484784"/>
              <a:ext cx="4020116" cy="460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자동응답 </a:t>
              </a:r>
              <a:r>
                <a: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App</a:t>
              </a:r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2400" b="1" dirty="0" err="1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답없는</a:t>
              </a:r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너</a:t>
              </a:r>
              <a:r>
                <a: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...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1927801"/>
              <a:ext cx="3240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323528" y="1961118"/>
              <a:ext cx="3732084" cy="277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23528" y="1484784"/>
              <a:ext cx="37320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5536" y="1875016"/>
            <a:ext cx="7200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우리 모두는 바쁜 시간속에 살아가고 있다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.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그러므로 항상 스마트폰을 확인 할 수 없다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.</a:t>
            </a:r>
          </a:p>
          <a:p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만약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 누군가 우리에게 꼭 필요한 정보를 물으려 할 때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,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 </a:t>
            </a:r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 ExtraBold" charset="-127"/>
            </a:endParaRPr>
          </a:p>
          <a:p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답을 할 수 없는 상황이라면 어떻게 될까</a:t>
            </a:r>
            <a:r>
              <a:rPr kumimoji="1"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 ExtraBold" charset="-127"/>
              </a:rPr>
              <a:t>?</a:t>
            </a:r>
          </a:p>
          <a:p>
            <a:endParaRPr kumimoji="1"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 ExtraBold" charset="-127"/>
            </a:endParaRPr>
          </a:p>
          <a:p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그러한</a:t>
            </a:r>
            <a:r>
              <a:rPr kumimoji="1"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</a:t>
            </a:r>
            <a:r>
              <a:rPr kumimoji="1" lang="en-US" altLang="ko-KR" sz="3200" b="1" dirty="0" smtClean="0">
                <a:solidFill>
                  <a:srgbClr val="7B0C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Needs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를 해소하기 위해 우린 </a:t>
            </a:r>
            <a:endParaRPr kumimoji="1" lang="en-US" altLang="ko-KR" sz="2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  <a:p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‘</a:t>
            </a:r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자동응답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</a:t>
            </a:r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앱 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:</a:t>
            </a:r>
            <a:r>
              <a:rPr kumimoji="1"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</a:t>
            </a:r>
            <a:r>
              <a:rPr kumimoji="1" lang="ko-KR" alt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답없는너</a:t>
            </a:r>
            <a:r>
              <a:rPr kumimoji="1"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’</a:t>
            </a:r>
          </a:p>
          <a:p>
            <a:r>
              <a:rPr kumimoji="1" lang="ko-KR" altLang="en-US" sz="2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를</a:t>
            </a:r>
            <a:r>
              <a:rPr kumimoji="1" lang="ko-KR" alt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계획하게 되었다</a:t>
            </a:r>
            <a:r>
              <a: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.</a:t>
            </a:r>
            <a:endParaRPr kumimoji="1"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3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핵심아이디어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7868" y="908721"/>
            <a:ext cx="3863768" cy="782752"/>
            <a:chOff x="323528" y="1484784"/>
            <a:chExt cx="3863768" cy="781571"/>
          </a:xfrm>
        </p:grpSpPr>
        <p:sp>
          <p:nvSpPr>
            <p:cNvPr id="16" name="TextBox 15"/>
            <p:cNvSpPr txBox="1"/>
            <p:nvPr/>
          </p:nvSpPr>
          <p:spPr>
            <a:xfrm>
              <a:off x="323528" y="1484784"/>
              <a:ext cx="3863768" cy="460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자동응답 </a:t>
              </a:r>
              <a:r>
                <a: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App</a:t>
              </a:r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-US" altLang="ko-KR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2400" b="1" dirty="0" err="1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답없는</a:t>
              </a:r>
              <a:r>
                <a:rPr lang="ko-KR" altLang="en-US" sz="2400" b="1" dirty="0" smtClean="0">
                  <a:solidFill>
                    <a:srgbClr val="A8815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너</a:t>
              </a:r>
              <a:endParaRPr lang="en-US" altLang="ko-KR" sz="2400" b="1" dirty="0" smtClean="0">
                <a:solidFill>
                  <a:srgbClr val="A8815A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1927801"/>
              <a:ext cx="3240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323528" y="1961118"/>
              <a:ext cx="3732084" cy="277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23528" y="1484784"/>
              <a:ext cx="37320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95536" y="1875016"/>
            <a:ext cx="72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4" y="1875016"/>
            <a:ext cx="2671148" cy="311914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69" y="1988840"/>
            <a:ext cx="2737027" cy="280831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-19946" y="4861029"/>
            <a:ext cx="362471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7C7C7C"/>
                </a:solidFill>
                <a:ea typeface="Nanum Myeongjo" charset="-127"/>
              </a:rPr>
              <a:t>User1</a:t>
            </a:r>
          </a:p>
          <a:p>
            <a:pPr algn="ctr"/>
            <a:r>
              <a:rPr kumimoji="1"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User2</a:t>
            </a:r>
            <a:r>
              <a:rPr kumimoji="1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와 지금 약속을 잡으려고 함</a:t>
            </a:r>
            <a:endParaRPr lang="en-US" altLang="ko-KR" dirty="0"/>
          </a:p>
        </p:txBody>
      </p:sp>
      <p:sp>
        <p:nvSpPr>
          <p:cNvPr id="35" name="직사각형 34"/>
          <p:cNvSpPr/>
          <p:nvPr/>
        </p:nvSpPr>
        <p:spPr>
          <a:xfrm>
            <a:off x="6674111" y="4789021"/>
            <a:ext cx="193033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User2</a:t>
            </a:r>
          </a:p>
          <a:p>
            <a:pPr algn="ctr"/>
            <a:r>
              <a:rPr kumimoji="1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회사에서 회의 중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987824" y="1863398"/>
            <a:ext cx="3313599" cy="2592854"/>
            <a:chOff x="2951819" y="1863398"/>
            <a:chExt cx="3313599" cy="2592854"/>
          </a:xfrm>
        </p:grpSpPr>
        <p:sp>
          <p:nvSpPr>
            <p:cNvPr id="21" name="사각형 설명선 20"/>
            <p:cNvSpPr/>
            <p:nvPr/>
          </p:nvSpPr>
          <p:spPr>
            <a:xfrm>
              <a:off x="2951819" y="1863398"/>
              <a:ext cx="3313599" cy="619041"/>
            </a:xfrm>
            <a:prstGeom prst="wedgeRectCallout">
              <a:avLst>
                <a:gd name="adj1" fmla="val -61361"/>
                <a:gd name="adj2" fmla="val 56512"/>
              </a:avLst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C7C7C"/>
                  </a:solidFill>
                </a:rPr>
                <a:t>뭐해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?(</a:t>
              </a:r>
              <a:r>
                <a:rPr lang="ko-KR" altLang="en-US" b="1" dirty="0" smtClean="0">
                  <a:solidFill>
                    <a:srgbClr val="7C7C7C"/>
                  </a:solidFill>
                </a:rPr>
                <a:t>요청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)</a:t>
              </a:r>
              <a:endParaRPr lang="ko-KR" altLang="en-US" b="1" dirty="0">
                <a:solidFill>
                  <a:srgbClr val="7C7C7C"/>
                </a:solidFill>
              </a:endParaRPr>
            </a:p>
          </p:txBody>
        </p:sp>
        <p:sp>
          <p:nvSpPr>
            <p:cNvPr id="37" name="사각형 설명선 36"/>
            <p:cNvSpPr/>
            <p:nvPr/>
          </p:nvSpPr>
          <p:spPr>
            <a:xfrm>
              <a:off x="2951819" y="2860226"/>
              <a:ext cx="3313599" cy="1596026"/>
            </a:xfrm>
            <a:prstGeom prst="wedgeRectCallout">
              <a:avLst>
                <a:gd name="adj1" fmla="val 59835"/>
                <a:gd name="adj2" fmla="val 6476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답 </a:t>
              </a:r>
              <a:r>
                <a:rPr lang="ko-KR" altLang="en-US" sz="2400" b="1" dirty="0" err="1" smtClean="0">
                  <a:solidFill>
                    <a:schemeClr val="tx1"/>
                  </a:solidFill>
                </a:rPr>
                <a:t>없는너</a:t>
              </a:r>
              <a:r>
                <a:rPr lang="ko-KR" alt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dirty="0" smtClean="0">
                  <a:solidFill>
                    <a:schemeClr val="tx1"/>
                  </a:solidFill>
                </a:rPr>
                <a:t>: 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7C7C7C"/>
                  </a:solidFill>
                </a:rPr>
                <a:t>현재 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User2</a:t>
              </a:r>
              <a:r>
                <a:rPr lang="ko-KR" altLang="en-US" b="1" dirty="0" smtClean="0">
                  <a:solidFill>
                    <a:srgbClr val="7C7C7C"/>
                  </a:solidFill>
                </a:rPr>
                <a:t>는 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1</a:t>
              </a:r>
              <a:r>
                <a:rPr lang="ko-KR" altLang="en-US" b="1" dirty="0" smtClean="0">
                  <a:solidFill>
                    <a:srgbClr val="7C7C7C"/>
                  </a:solidFill>
                </a:rPr>
                <a:t>시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~2</a:t>
              </a:r>
              <a:r>
                <a:rPr lang="ko-KR" altLang="en-US" b="1" dirty="0" smtClean="0">
                  <a:solidFill>
                    <a:srgbClr val="7C7C7C"/>
                  </a:solidFill>
                </a:rPr>
                <a:t>시까지</a:t>
              </a:r>
              <a:endParaRPr lang="en-US" altLang="ko-KR" b="1" dirty="0" smtClean="0">
                <a:solidFill>
                  <a:srgbClr val="7C7C7C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7C7C7C"/>
                  </a:solidFill>
                </a:rPr>
                <a:t> </a:t>
              </a:r>
              <a:r>
                <a:rPr lang="ko-KR" altLang="en-US" b="1" dirty="0" err="1" smtClean="0">
                  <a:solidFill>
                    <a:srgbClr val="7C7C7C"/>
                  </a:solidFill>
                </a:rPr>
                <a:t>회의중입니다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.</a:t>
              </a:r>
            </a:p>
            <a:p>
              <a:pPr algn="ctr"/>
              <a:r>
                <a:rPr lang="ko-KR" altLang="en-US" b="1" dirty="0" smtClean="0">
                  <a:solidFill>
                    <a:srgbClr val="7C7C7C"/>
                  </a:solidFill>
                </a:rPr>
                <a:t>위치는 경북대학교 </a:t>
              </a:r>
              <a:endParaRPr lang="en-US" altLang="ko-KR" b="1" dirty="0" smtClean="0">
                <a:solidFill>
                  <a:srgbClr val="7C7C7C"/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rgbClr val="7C7C7C"/>
                  </a:solidFill>
                </a:rPr>
                <a:t>교수동입니다</a:t>
              </a:r>
              <a:r>
                <a:rPr lang="en-US" altLang="ko-KR" b="1" dirty="0" smtClean="0">
                  <a:solidFill>
                    <a:srgbClr val="7C7C7C"/>
                  </a:solidFill>
                </a:rPr>
                <a:t>.</a:t>
              </a:r>
              <a:endParaRPr lang="ko-KR" altLang="en-US" b="1" dirty="0">
                <a:solidFill>
                  <a:srgbClr val="7C7C7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7" y="889556"/>
            <a:ext cx="386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NotifycationManeger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9636"/>
            <a:ext cx="2579321" cy="374764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376264" y="2003936"/>
            <a:ext cx="4572000" cy="3567594"/>
            <a:chOff x="2592288" y="2204864"/>
            <a:chExt cx="4572000" cy="3567594"/>
          </a:xfrm>
        </p:grpSpPr>
        <p:sp>
          <p:nvSpPr>
            <p:cNvPr id="19" name="TextBox 18"/>
            <p:cNvSpPr txBox="1"/>
            <p:nvPr/>
          </p:nvSpPr>
          <p:spPr>
            <a:xfrm>
              <a:off x="3094710" y="2204864"/>
              <a:ext cx="36375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사용 중 화면에서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 </a:t>
              </a:r>
              <a:r>
                <a:rPr kumimoji="1" lang="ko-KR" altLang="en-US" sz="2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상단바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 내림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592288" y="3140968"/>
              <a:ext cx="4572000" cy="263149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250000"/>
                </a:lnSpc>
              </a:pPr>
              <a:endParaRPr kumimoji="1" lang="en-US" altLang="ko-KR" sz="2200" b="1" dirty="0">
                <a:solidFill>
                  <a:srgbClr val="595959"/>
                </a:solidFill>
                <a:latin typeface="굴림" panose="020B0600000101010101" pitchFamily="50" charset="-127"/>
                <a:ea typeface="Nanum Myeongjo" charset="-127"/>
                <a:cs typeface="Nanum Myeongjo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kumimoji="1" lang="ko-KR" altLang="en-US" sz="2200" b="1" dirty="0" smtClean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간편입력 </a:t>
              </a:r>
              <a:r>
                <a:rPr kumimoji="1" lang="ko-KR" altLang="en-US" sz="2200" b="1" dirty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버튼</a:t>
              </a:r>
              <a:endParaRPr kumimoji="1" lang="en-US" altLang="ko-KR" sz="2200" b="1" dirty="0">
                <a:solidFill>
                  <a:srgbClr val="595959"/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>
                <a:lnSpc>
                  <a:spcPct val="250000"/>
                </a:lnSpc>
              </a:pPr>
              <a:r>
                <a:rPr kumimoji="1" lang="en-US" altLang="ko-KR" sz="2200" b="1" dirty="0">
                  <a:solidFill>
                    <a:srgbClr val="595959"/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  <a:r>
                <a:rPr kumimoji="1" lang="en-US" altLang="ko-KR" sz="2200" b="1" dirty="0" smtClean="0">
                  <a:solidFill>
                    <a:srgbClr val="595959"/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   </a:t>
              </a:r>
              <a:r>
                <a:rPr kumimoji="1" lang="en-US" altLang="ko-KR" sz="2200" b="1" dirty="0" smtClean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Click</a:t>
              </a:r>
              <a:r>
                <a:rPr kumimoji="1" lang="ko-KR" altLang="en-US" sz="2200" b="1" dirty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시 </a:t>
              </a:r>
              <a:r>
                <a:rPr kumimoji="1" lang="en-US" altLang="ko-KR" sz="2200" b="1" dirty="0" smtClean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Dialog</a:t>
              </a:r>
              <a:r>
                <a:rPr kumimoji="1" lang="ko-KR" altLang="en-US" sz="2200" b="1" dirty="0" smtClean="0">
                  <a:solidFill>
                    <a:srgbClr val="595959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이동 </a:t>
              </a:r>
              <a:endParaRPr kumimoji="1" lang="en-US" altLang="ko-KR" sz="2200" b="1" dirty="0">
                <a:solidFill>
                  <a:srgbClr val="595959"/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75" y="1553564"/>
            <a:ext cx="2579321" cy="3747644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>
            <a:off x="4481427" y="3264007"/>
            <a:ext cx="43204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4" y="1788824"/>
            <a:ext cx="2367368" cy="33455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21" y="1748339"/>
            <a:ext cx="2329622" cy="33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7744" y="8895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Dialog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Myeongjo" charset="-127"/>
              <a:ea typeface="Nanum Myeongjo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1884" y="908719"/>
            <a:ext cx="2498119" cy="504057"/>
            <a:chOff x="407868" y="918056"/>
            <a:chExt cx="2498119" cy="504057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6"/>
              <a:ext cx="2498119" cy="501644"/>
              <a:chOff x="323528" y="1484784"/>
              <a:chExt cx="4083092" cy="5008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2852" y="1524703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407868" y="1422113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31640" y="1527175"/>
            <a:ext cx="6912768" cy="3774033"/>
            <a:chOff x="827584" y="1527175"/>
            <a:chExt cx="7435935" cy="423569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556792"/>
              <a:ext cx="2774527" cy="4206081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5488992" y="1527175"/>
              <a:ext cx="2774527" cy="4206081"/>
              <a:chOff x="5488992" y="1527175"/>
              <a:chExt cx="2774527" cy="4206081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8992" y="1527175"/>
                <a:ext cx="2774527" cy="4206081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096" y="1757953"/>
                <a:ext cx="2504876" cy="3759279"/>
              </a:xfrm>
              <a:prstGeom prst="rect">
                <a:avLst/>
              </a:prstGeom>
            </p:spPr>
          </p:pic>
        </p:grpSp>
      </p:grpSp>
      <p:sp>
        <p:nvSpPr>
          <p:cNvPr id="25" name="직사각형 24"/>
          <p:cNvSpPr/>
          <p:nvPr/>
        </p:nvSpPr>
        <p:spPr>
          <a:xfrm>
            <a:off x="1204086" y="5365085"/>
            <a:ext cx="283442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7C7C7C"/>
                </a:solidFill>
                <a:ea typeface="Nanum Myeongjo" charset="-127"/>
              </a:rPr>
              <a:t>Activity</a:t>
            </a:r>
          </a:p>
          <a:p>
            <a:pPr algn="ctr"/>
            <a:r>
              <a:rPr kumimoji="1"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Nanum Myeongjo" charset="-127"/>
              </a:rPr>
              <a:t>전체화면을 차지하고 있음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5553996" y="5365085"/>
            <a:ext cx="283443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Myeongjo" charset="-127"/>
                <a:ea typeface="Nanum Myeongjo" charset="-127"/>
                <a:cs typeface="Nanum Myeongjo" charset="-127"/>
              </a:rPr>
              <a:t>Dialog</a:t>
            </a:r>
            <a:endParaRPr kumimoji="1" lang="en-US" altLang="ko-KR" sz="2800" b="1" dirty="0" smtClean="0">
              <a:ea typeface="Nanum Myeongjo" charset="-127"/>
            </a:endParaRPr>
          </a:p>
          <a:p>
            <a:pPr algn="ctr"/>
            <a:r>
              <a:rPr kumimoji="1" lang="ko-KR" altLang="en-US" b="1" dirty="0" smtClean="0">
                <a:ea typeface="Nanum Myeongjo" charset="-127"/>
              </a:rPr>
              <a:t>부분화면을 차지하고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7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88955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Coustom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 </a:t>
            </a:r>
            <a:r>
              <a:rPr kumimoji="1"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ListView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9636"/>
            <a:ext cx="2579321" cy="37476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75" y="1553564"/>
            <a:ext cx="2579321" cy="37476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771800" y="2060848"/>
            <a:ext cx="3709538" cy="2766501"/>
            <a:chOff x="2878686" y="1988840"/>
            <a:chExt cx="3709538" cy="2766501"/>
          </a:xfrm>
        </p:grpSpPr>
        <p:sp>
          <p:nvSpPr>
            <p:cNvPr id="19" name="TextBox 18"/>
            <p:cNvSpPr txBox="1"/>
            <p:nvPr/>
          </p:nvSpPr>
          <p:spPr>
            <a:xfrm>
              <a:off x="2878686" y="1988840"/>
              <a:ext cx="36375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일정을 형식에 따라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원하는 값을 넣어 저장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50694" y="3308791"/>
              <a:ext cx="363753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저장 일정이 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지정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GUI layout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에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 따라</a:t>
              </a:r>
              <a:r>
                <a:rPr kumimoji="1"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순차적으로 저장됨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</p:grpSp>
      <p:sp>
        <p:nvSpPr>
          <p:cNvPr id="21" name="아래쪽 화살표 20"/>
          <p:cNvSpPr/>
          <p:nvPr/>
        </p:nvSpPr>
        <p:spPr>
          <a:xfrm>
            <a:off x="4374541" y="3178007"/>
            <a:ext cx="43204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4" y="1755393"/>
            <a:ext cx="2337898" cy="33881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04" y="1755393"/>
            <a:ext cx="2338145" cy="33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88955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Google GPS API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09636"/>
            <a:ext cx="2579321" cy="37476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75" y="1553564"/>
            <a:ext cx="2579321" cy="37476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06678" y="2276872"/>
            <a:ext cx="3668177" cy="2476148"/>
            <a:chOff x="2913564" y="2420888"/>
            <a:chExt cx="3668177" cy="2476148"/>
          </a:xfrm>
        </p:grpSpPr>
        <p:sp>
          <p:nvSpPr>
            <p:cNvPr id="19" name="TextBox 18"/>
            <p:cNvSpPr txBox="1"/>
            <p:nvPr/>
          </p:nvSpPr>
          <p:spPr>
            <a:xfrm>
              <a:off x="2913564" y="2420888"/>
              <a:ext cx="36375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일정이 있는 위치를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검색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,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위치지정을 통해 지정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44211" y="3789040"/>
              <a:ext cx="36375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일정이 있는 주소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, </a:t>
              </a: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위치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(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위도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,</a:t>
              </a:r>
              <a:r>
                <a:rPr kumimoji="1"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 </a:t>
              </a:r>
              <a:r>
                <a:rPr kumimoji="1" lang="ko-KR" altLang="en-US" sz="2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경도값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)</a:t>
              </a: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저장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</p:grpSp>
      <p:sp>
        <p:nvSpPr>
          <p:cNvPr id="21" name="아래쪽 화살표 20"/>
          <p:cNvSpPr/>
          <p:nvPr/>
        </p:nvSpPr>
        <p:spPr>
          <a:xfrm>
            <a:off x="4409419" y="3211815"/>
            <a:ext cx="43204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5" y="1839559"/>
            <a:ext cx="2355285" cy="3245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01" y="1755576"/>
            <a:ext cx="2354829" cy="33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588224" y="15027"/>
            <a:ext cx="2555776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07604" y="260648"/>
            <a:ext cx="2844316" cy="461665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 and Tool</a:t>
            </a:r>
            <a:r>
              <a:rPr lang="ko-KR" altLang="en-US" sz="24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88955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연락처 권한 설정</a:t>
            </a:r>
            <a:r>
              <a:rPr kumimoji="1"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rPr>
              <a:t>, sort</a:t>
            </a:r>
            <a:endParaRPr kumimoji="1"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Nanum Myeongjo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908720"/>
            <a:ext cx="2376264" cy="494719"/>
            <a:chOff x="395536" y="918057"/>
            <a:chExt cx="2376264" cy="494719"/>
          </a:xfrm>
        </p:grpSpPr>
        <p:grpSp>
          <p:nvGrpSpPr>
            <p:cNvPr id="2" name="그룹 1"/>
            <p:cNvGrpSpPr/>
            <p:nvPr/>
          </p:nvGrpSpPr>
          <p:grpSpPr>
            <a:xfrm>
              <a:off x="407868" y="918057"/>
              <a:ext cx="2363932" cy="461665"/>
              <a:chOff x="323528" y="1484784"/>
              <a:chExt cx="3863768" cy="46096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23528" y="1484784"/>
                <a:ext cx="3863768" cy="460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나눔명조 ExtraBold" pitchFamily="18" charset="-127"/>
                    <a:ea typeface="나눔명조" pitchFamily="18" charset="-127"/>
                  </a:rPr>
                  <a:t> </a:t>
                </a:r>
                <a:r>
                  <a:rPr lang="ko-KR" altLang="en-US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사용 </a:t>
                </a:r>
                <a:r>
                  <a:rPr lang="en-US" altLang="ko-KR" sz="2400" b="1" dirty="0" smtClean="0">
                    <a:solidFill>
                      <a:srgbClr val="A8815A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API</a:t>
                </a: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323528" y="1484784"/>
                <a:ext cx="313744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>
              <a:off x="395536" y="1412776"/>
              <a:ext cx="193188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5" y="1841596"/>
            <a:ext cx="2579321" cy="37476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742782" y="2248996"/>
            <a:ext cx="3637530" cy="2137593"/>
            <a:chOff x="2944211" y="2420888"/>
            <a:chExt cx="3637530" cy="2137593"/>
          </a:xfrm>
        </p:grpSpPr>
        <p:sp>
          <p:nvSpPr>
            <p:cNvPr id="19" name="TextBox 18"/>
            <p:cNvSpPr txBox="1"/>
            <p:nvPr/>
          </p:nvSpPr>
          <p:spPr>
            <a:xfrm>
              <a:off x="2944211" y="2420888"/>
              <a:ext cx="36375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연락처를 동기화</a:t>
              </a:r>
              <a:endParaRPr kumimoji="1"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원하는 값만 출력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44211" y="3789040"/>
              <a:ext cx="36375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Myeongjo" charset="-127"/>
                  <a:ea typeface="Nanum Myeongjo" charset="-127"/>
                  <a:cs typeface="Nanum Myeongjo" charset="-127"/>
                </a:rPr>
                <a:t>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메시지로 보내고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  <a:p>
              <a:pPr algn="ctr"/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싶은 일정</a:t>
              </a:r>
              <a:r>
                <a:rPr kumimoji="1" lang="en-US" altLang="ko-KR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, </a:t>
              </a:r>
              <a:r>
                <a:rPr kumimoji="1" lang="ko-KR" altLang="en-US" sz="2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Nanum Myeongjo" charset="-127"/>
                </a:rPr>
                <a:t>위치 설정</a:t>
              </a:r>
              <a:endParaRPr kumimoji="1" lang="en-US" altLang="ko-K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Nanum Myeongjo" charset="-127"/>
              </a:endParaRPr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5364088" y="3140968"/>
            <a:ext cx="43204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2" y="2030559"/>
            <a:ext cx="2378911" cy="33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926</Words>
  <Application>Microsoft Office PowerPoint</Application>
  <PresentationFormat>화면 슬라이드 쇼(4:3)</PresentationFormat>
  <Paragraphs>319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Nanum Myeongjo</vt:lpstr>
      <vt:lpstr>Nanum Myeongjo ExtraBold</vt:lpstr>
      <vt:lpstr>굴림</vt:lpstr>
      <vt:lpstr>나눔명조</vt:lpstr>
      <vt:lpstr>나눔명조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배 장희</cp:lastModifiedBy>
  <cp:revision>50</cp:revision>
  <dcterms:created xsi:type="dcterms:W3CDTF">2014-04-11T08:18:22Z</dcterms:created>
  <dcterms:modified xsi:type="dcterms:W3CDTF">2018-10-26T02:42:33Z</dcterms:modified>
</cp:coreProperties>
</file>