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  <p:sldMasterId id="2147483685" r:id="rId2"/>
  </p:sldMasterIdLst>
  <p:notesMasterIdLst>
    <p:notesMasterId r:id="rId24"/>
  </p:notesMasterIdLst>
  <p:sldIdLst>
    <p:sldId id="256" r:id="rId3"/>
    <p:sldId id="257" r:id="rId4"/>
    <p:sldId id="258" r:id="rId5"/>
    <p:sldId id="278" r:id="rId6"/>
    <p:sldId id="259" r:id="rId7"/>
    <p:sldId id="279" r:id="rId8"/>
    <p:sldId id="272" r:id="rId9"/>
    <p:sldId id="273" r:id="rId10"/>
    <p:sldId id="285" r:id="rId11"/>
    <p:sldId id="274" r:id="rId12"/>
    <p:sldId id="275" r:id="rId13"/>
    <p:sldId id="276" r:id="rId14"/>
    <p:sldId id="277" r:id="rId15"/>
    <p:sldId id="280" r:id="rId16"/>
    <p:sldId id="281" r:id="rId17"/>
    <p:sldId id="282" r:id="rId18"/>
    <p:sldId id="283" r:id="rId19"/>
    <p:sldId id="284" r:id="rId20"/>
    <p:sldId id="269" r:id="rId21"/>
    <p:sldId id="270" r:id="rId22"/>
    <p:sldId id="27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51" autoAdjust="0"/>
    <p:restoredTop sz="78283" autoAdjust="0"/>
  </p:normalViewPr>
  <p:slideViewPr>
    <p:cSldViewPr snapToGrid="0">
      <p:cViewPr varScale="1">
        <p:scale>
          <a:sx n="89" d="100"/>
          <a:sy n="89" d="100"/>
        </p:scale>
        <p:origin x="1710" y="96"/>
      </p:cViewPr>
      <p:guideLst>
        <p:guide orient="horz" pos="215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844674B-6A9C-4359-A27C-32D80109497F}" type="datetime1">
              <a:rPr lang="ko-KR" altLang="en-US"/>
              <a:pPr lvl="0">
                <a:defRPr/>
              </a:pPr>
              <a:t>2018-12-06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A17822A-3277-4722-AEA0-AC07741DEE4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 이번 소프트웨어설계 발표를 </a:t>
            </a:r>
            <a:r>
              <a:rPr lang="ko-KR" altLang="en-US" dirty="0" err="1"/>
              <a:t>맡게된</a:t>
            </a:r>
            <a:r>
              <a:rPr lang="ko-KR" altLang="en-US" dirty="0"/>
              <a:t> </a:t>
            </a:r>
            <a:r>
              <a:rPr lang="ko-KR" altLang="en-US" dirty="0" err="1"/>
              <a:t>최광원입니다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저는 이번발표에서 </a:t>
            </a:r>
            <a:r>
              <a:rPr lang="en-US" altLang="ko-KR" dirty="0" err="1"/>
              <a:t>ClassDiagram</a:t>
            </a:r>
            <a:r>
              <a:rPr lang="ko-KR" altLang="en-US" dirty="0"/>
              <a:t>으로 부터 </a:t>
            </a:r>
            <a:r>
              <a:rPr lang="ko-KR" altLang="en-US" dirty="0" err="1"/>
              <a:t>얻게된</a:t>
            </a:r>
            <a:r>
              <a:rPr lang="ko-KR" altLang="en-US" dirty="0"/>
              <a:t> </a:t>
            </a:r>
            <a:r>
              <a:rPr lang="en-US" altLang="ko-KR" dirty="0"/>
              <a:t>Package Diagram</a:t>
            </a:r>
            <a:r>
              <a:rPr lang="ko-KR" altLang="en-US" dirty="0"/>
              <a:t>을 </a:t>
            </a:r>
            <a:r>
              <a:rPr lang="ko-KR" altLang="en-US" dirty="0" err="1"/>
              <a:t>설명드리고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Use Case</a:t>
            </a:r>
            <a:r>
              <a:rPr lang="ko-KR" altLang="en-US" dirty="0"/>
              <a:t>에 맞게 </a:t>
            </a:r>
            <a:r>
              <a:rPr lang="en-US" altLang="ko-KR" dirty="0"/>
              <a:t>Partial Package Diagram</a:t>
            </a:r>
            <a:r>
              <a:rPr lang="ko-KR" altLang="en-US" dirty="0"/>
              <a:t>을 설명 드린 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프로그램에 사용한 </a:t>
            </a:r>
            <a:r>
              <a:rPr lang="en-US" altLang="ko-KR" dirty="0"/>
              <a:t>Design Pattern, Framework, Library</a:t>
            </a:r>
            <a:r>
              <a:rPr lang="ko-KR" altLang="en-US" dirty="0"/>
              <a:t>들을 설명 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후 코드와 함께 응시원서 점수 수정에 관한 </a:t>
            </a:r>
            <a:r>
              <a:rPr lang="en-US" altLang="ko-KR" dirty="0" err="1"/>
              <a:t>Usecase</a:t>
            </a:r>
            <a:r>
              <a:rPr lang="ko-KR" altLang="en-US" dirty="0"/>
              <a:t>를 설명 드리고</a:t>
            </a:r>
            <a:r>
              <a:rPr lang="en-US" altLang="ko-KR" dirty="0"/>
              <a:t>, </a:t>
            </a:r>
            <a:r>
              <a:rPr lang="ko-KR" altLang="en-US" dirty="0"/>
              <a:t>시연하겠습니다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A17822A-3277-4722-AEA0-AC07741DEE4E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334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200" dirty="0"/>
              <a:t>모든 </a:t>
            </a:r>
            <a:r>
              <a:rPr lang="en-US" altLang="ko-KR" sz="1200" dirty="0"/>
              <a:t>Ui</a:t>
            </a:r>
            <a:r>
              <a:rPr lang="ko-KR" altLang="en-US" sz="1200" dirty="0"/>
              <a:t>의 </a:t>
            </a:r>
            <a:r>
              <a:rPr lang="en-US" altLang="ko-KR" sz="1200" dirty="0"/>
              <a:t>base</a:t>
            </a:r>
            <a:r>
              <a:rPr lang="ko-KR" altLang="en-US" sz="1200" dirty="0"/>
              <a:t>가 되는 </a:t>
            </a:r>
            <a:r>
              <a:rPr lang="en-US" altLang="ko-KR" sz="1200" dirty="0" err="1"/>
              <a:t>UiBase</a:t>
            </a:r>
            <a:r>
              <a:rPr lang="ko-KR" altLang="en-US" sz="1200" dirty="0"/>
              <a:t>는 </a:t>
            </a:r>
            <a:r>
              <a:rPr lang="en-US" altLang="ko-KR" sz="1200" dirty="0"/>
              <a:t>Template Method</a:t>
            </a:r>
            <a:r>
              <a:rPr lang="ko-KR" altLang="en-US" sz="1200" dirty="0"/>
              <a:t>를 사용한다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A17822A-3277-4722-AEA0-AC07741DEE4E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2848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A17822A-3277-4722-AEA0-AC07741DEE4E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7998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200" dirty="0"/>
              <a:t>OCSF</a:t>
            </a:r>
            <a:r>
              <a:rPr lang="ko-KR" altLang="en-US" sz="1200" dirty="0"/>
              <a:t>를 재사용</a:t>
            </a:r>
            <a:r>
              <a:rPr lang="en-US" altLang="ko-KR" sz="1200" dirty="0"/>
              <a:t>.</a:t>
            </a:r>
          </a:p>
          <a:p>
            <a:pPr lvl="0">
              <a:defRPr/>
            </a:pPr>
            <a:r>
              <a:rPr lang="en-US" altLang="ko-KR" sz="1200" dirty="0"/>
              <a:t>Server</a:t>
            </a:r>
            <a:r>
              <a:rPr lang="ko-KR" altLang="en-US" sz="1200" dirty="0"/>
              <a:t>에서 알아서 </a:t>
            </a:r>
            <a:r>
              <a:rPr lang="en-US" altLang="ko-KR" sz="1200" dirty="0"/>
              <a:t>Multithreading</a:t>
            </a:r>
            <a:r>
              <a:rPr lang="ko-KR" altLang="en-US" sz="1200" dirty="0"/>
              <a:t>을 해 주어서 소켓 통신에 많은 도움이 되었다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A17822A-3277-4722-AEA0-AC07741DEE4E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9679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A17822A-3277-4722-AEA0-AC07741DEE4E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7211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A17822A-3277-4722-AEA0-AC07741DEE4E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7517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A17822A-3277-4722-AEA0-AC07741DEE4E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9289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A17822A-3277-4722-AEA0-AC07741DEE4E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2410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A17822A-3277-4722-AEA0-AC07741DEE4E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9732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현재 진행 상황은 </a:t>
            </a:r>
            <a:r>
              <a:rPr lang="en-US" altLang="ko-KR" dirty="0"/>
              <a:t>80%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A17822A-3277-4722-AEA0-AC07741DEE4E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A17822A-3277-4722-AEA0-AC07741DEE4E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200" dirty="0" err="1"/>
              <a:t>ClassDiagram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A17822A-3277-4722-AEA0-AC07741DEE4E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A17822A-3277-4722-AEA0-AC07741DEE4E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200" dirty="0"/>
              <a:t>Class Diagram</a:t>
            </a:r>
            <a:r>
              <a:rPr lang="ko-KR" altLang="en-US" sz="1200" dirty="0"/>
              <a:t>을 수정하고</a:t>
            </a:r>
            <a:r>
              <a:rPr lang="en-US" altLang="ko-KR" sz="1200" dirty="0"/>
              <a:t>, </a:t>
            </a:r>
            <a:r>
              <a:rPr lang="ko-KR" altLang="en-US" sz="1200" dirty="0"/>
              <a:t>그것을 기반으로 하여 </a:t>
            </a:r>
            <a:r>
              <a:rPr lang="en-US" altLang="ko-KR" sz="1200" dirty="0"/>
              <a:t>Problem Domain</a:t>
            </a:r>
            <a:r>
              <a:rPr lang="ko-KR" altLang="en-US" sz="1200" dirty="0"/>
              <a:t>의 </a:t>
            </a:r>
            <a:r>
              <a:rPr lang="en-US" altLang="ko-KR" sz="1200" dirty="0"/>
              <a:t>Package Diagram</a:t>
            </a:r>
            <a:r>
              <a:rPr lang="ko-KR" altLang="en-US" sz="1200" dirty="0"/>
              <a:t>을 도출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A17822A-3277-4722-AEA0-AC07741DEE4E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6767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200" dirty="0"/>
              <a:t>모든 </a:t>
            </a:r>
            <a:r>
              <a:rPr lang="en-US" altLang="ko-KR" sz="1200" dirty="0"/>
              <a:t>Ui</a:t>
            </a:r>
            <a:r>
              <a:rPr lang="ko-KR" altLang="en-US" sz="1200" dirty="0"/>
              <a:t>를 </a:t>
            </a:r>
            <a:r>
              <a:rPr lang="en-US" altLang="ko-KR" sz="1200" dirty="0"/>
              <a:t>Package Diagram</a:t>
            </a:r>
            <a:r>
              <a:rPr lang="ko-KR" altLang="en-US" sz="1200" dirty="0"/>
              <a:t>에 나타낼 수 없어서 </a:t>
            </a:r>
            <a:r>
              <a:rPr lang="en-US" altLang="ko-KR" sz="1200" dirty="0"/>
              <a:t>Partial</a:t>
            </a:r>
            <a:r>
              <a:rPr lang="ko-KR" altLang="en-US" sz="1200" dirty="0"/>
              <a:t>하게 설명하겠다</a:t>
            </a:r>
            <a:r>
              <a:rPr lang="en-US" altLang="ko-KR" sz="1200" dirty="0"/>
              <a:t>.</a:t>
            </a:r>
          </a:p>
          <a:p>
            <a:pPr lvl="0"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A17822A-3277-4722-AEA0-AC07741DEE4E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200" dirty="0" err="1"/>
              <a:t>MakeProgramUi</a:t>
            </a:r>
            <a:r>
              <a:rPr lang="ko-KR" altLang="en-US" sz="1200" dirty="0"/>
              <a:t>에서 </a:t>
            </a:r>
            <a:r>
              <a:rPr lang="en-US" altLang="ko-KR" sz="1200" dirty="0"/>
              <a:t>Staff</a:t>
            </a:r>
            <a:r>
              <a:rPr lang="ko-KR" altLang="en-US" sz="1200" dirty="0"/>
              <a:t>의 함수 를 이용하여 프로그램 생성</a:t>
            </a:r>
            <a:endParaRPr lang="en-US" altLang="ko-KR" sz="1200" dirty="0"/>
          </a:p>
          <a:p>
            <a:pPr lvl="0"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A17822A-3277-4722-AEA0-AC07741DEE4E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7403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200" dirty="0" err="1"/>
              <a:t>ShowProceedingProgram</a:t>
            </a:r>
            <a:r>
              <a:rPr lang="ko-KR" altLang="en-US" sz="1200" dirty="0"/>
              <a:t>에서 진행중이 프로그램을 선택 후 응시원서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A17822A-3277-4722-AEA0-AC07741DEE4E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745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200" dirty="0"/>
              <a:t>자신이 작성한 </a:t>
            </a:r>
            <a:r>
              <a:rPr lang="en-US" altLang="ko-KR" sz="1200" dirty="0"/>
              <a:t>Program</a:t>
            </a:r>
            <a:r>
              <a:rPr lang="ko-KR" altLang="en-US" sz="1200" dirty="0"/>
              <a:t>에 신청한 응시원서를 확인 후 점수 수정</a:t>
            </a:r>
            <a:endParaRPr lang="en-US" altLang="ko-KR" sz="1200" dirty="0"/>
          </a:p>
          <a:p>
            <a:pPr lvl="0">
              <a:defRPr/>
            </a:pPr>
            <a:endParaRPr lang="en-US" altLang="ko-KR" sz="1200" dirty="0"/>
          </a:p>
          <a:p>
            <a:pPr lvl="0"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A17822A-3277-4722-AEA0-AC07741DEE4E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5685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200" dirty="0"/>
              <a:t>Layer</a:t>
            </a:r>
            <a:r>
              <a:rPr lang="ko-KR" altLang="en-US" sz="1200" dirty="0"/>
              <a:t>는 </a:t>
            </a:r>
            <a:r>
              <a:rPr lang="en-US" altLang="ko-KR" sz="1200" dirty="0"/>
              <a:t>HCI, Network, DM, PD</a:t>
            </a:r>
            <a:r>
              <a:rPr lang="ko-KR" altLang="en-US" sz="1200" dirty="0"/>
              <a:t>로 이루어져 있으며</a:t>
            </a:r>
            <a:endParaRPr lang="en-US" altLang="ko-KR" sz="1200" dirty="0"/>
          </a:p>
          <a:p>
            <a:pPr lvl="0">
              <a:defRPr/>
            </a:pPr>
            <a:r>
              <a:rPr lang="ko-KR" altLang="en-US" sz="1200" dirty="0"/>
              <a:t>기본적으로 </a:t>
            </a:r>
            <a:r>
              <a:rPr lang="en-US" altLang="ko-KR" sz="1200" dirty="0"/>
              <a:t>Thick</a:t>
            </a:r>
            <a:r>
              <a:rPr lang="ko-KR" altLang="en-US" sz="1200" dirty="0"/>
              <a:t> </a:t>
            </a:r>
            <a:r>
              <a:rPr lang="en-US" altLang="ko-KR" sz="1200" dirty="0"/>
              <a:t>Client-Server System</a:t>
            </a:r>
            <a:r>
              <a:rPr lang="ko-KR" altLang="en-US" sz="1200" dirty="0"/>
              <a:t>에 </a:t>
            </a:r>
            <a:r>
              <a:rPr lang="en-US" altLang="ko-KR" sz="1200" dirty="0" err="1"/>
              <a:t>EchoServer</a:t>
            </a:r>
            <a:r>
              <a:rPr lang="ko-KR" altLang="en-US" sz="1200" dirty="0"/>
              <a:t>를 보면 </a:t>
            </a:r>
            <a:r>
              <a:rPr lang="en-US" altLang="ko-KR" sz="1200" dirty="0"/>
              <a:t>DM</a:t>
            </a:r>
            <a:r>
              <a:rPr lang="ko-KR" altLang="en-US" sz="1200" dirty="0"/>
              <a:t>에만 </a:t>
            </a:r>
            <a:r>
              <a:rPr lang="ko-KR" altLang="en-US" sz="1200" dirty="0" err="1"/>
              <a:t>연결되어있는</a:t>
            </a:r>
            <a:r>
              <a:rPr lang="ko-KR" altLang="en-US" sz="1200" dirty="0"/>
              <a:t> 것을 확인 할 수 있고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ChatClient</a:t>
            </a:r>
            <a:r>
              <a:rPr lang="ko-KR" altLang="en-US" sz="1200" dirty="0"/>
              <a:t>는 </a:t>
            </a:r>
            <a:r>
              <a:rPr lang="en-US" altLang="ko-KR" sz="1200" dirty="0"/>
              <a:t>Ui, PD</a:t>
            </a:r>
            <a:r>
              <a:rPr lang="ko-KR" altLang="en-US" sz="1200" dirty="0"/>
              <a:t>에 연결 되어 </a:t>
            </a:r>
            <a:r>
              <a:rPr lang="en-US" altLang="ko-KR" sz="1200" dirty="0"/>
              <a:t>Application Logic</a:t>
            </a:r>
            <a:r>
              <a:rPr lang="ko-KR" altLang="en-US" sz="1200" dirty="0"/>
              <a:t>을 수행하는 것을 볼 수 있다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A17822A-3277-4722-AEA0-AC07741DEE4E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4135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200" dirty="0" err="1"/>
              <a:t>ChatClient</a:t>
            </a:r>
            <a:r>
              <a:rPr lang="ko-KR" altLang="en-US" sz="1200" dirty="0"/>
              <a:t>는 </a:t>
            </a:r>
            <a:r>
              <a:rPr lang="en-US" altLang="ko-KR" sz="1200" dirty="0"/>
              <a:t>Client program</a:t>
            </a:r>
            <a:r>
              <a:rPr lang="ko-KR" altLang="en-US" sz="1200" dirty="0"/>
              <a:t>에서는 하나만 있어야 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A17822A-3277-4722-AEA0-AC07741DEE4E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2330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440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377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830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612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51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225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470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70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6964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1378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00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81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888963" y="791475"/>
            <a:ext cx="2107267" cy="1168574"/>
            <a:chOff x="4346655" y="4425710"/>
            <a:chExt cx="3763736" cy="2087163"/>
          </a:xfrm>
          <a:solidFill>
            <a:srgbClr val="D2D8E4"/>
          </a:solidFill>
        </p:grpSpPr>
        <p:sp>
          <p:nvSpPr>
            <p:cNvPr id="28" name="자유형 27"/>
            <p:cNvSpPr/>
            <p:nvPr/>
          </p:nvSpPr>
          <p:spPr>
            <a:xfrm rot="10800000">
              <a:off x="4346655" y="4425710"/>
              <a:ext cx="3763736" cy="2087163"/>
            </a:xfrm>
            <a:custGeom>
              <a:avLst/>
              <a:gdLst>
                <a:gd name="connsiteX0" fmla="*/ 2333891 w 9918700"/>
                <a:gd name="connsiteY0" fmla="*/ 0 h 5500370"/>
                <a:gd name="connsiteX1" fmla="*/ 7574648 w 9918700"/>
                <a:gd name="connsiteY1" fmla="*/ 0 h 5500370"/>
                <a:gd name="connsiteX2" fmla="*/ 7794306 w 9918700"/>
                <a:gd name="connsiteY2" fmla="*/ 145599 h 5500370"/>
                <a:gd name="connsiteX3" fmla="*/ 7795935 w 9918700"/>
                <a:gd name="connsiteY3" fmla="*/ 153670 h 5500370"/>
                <a:gd name="connsiteX4" fmla="*/ 7804775 w 9918700"/>
                <a:gd name="connsiteY4" fmla="*/ 153670 h 5500370"/>
                <a:gd name="connsiteX5" fmla="*/ 9918700 w 9918700"/>
                <a:gd name="connsiteY5" fmla="*/ 5500370 h 5500370"/>
                <a:gd name="connsiteX6" fmla="*/ 9627369 w 9918700"/>
                <a:gd name="connsiteY6" fmla="*/ 5500370 h 5500370"/>
                <a:gd name="connsiteX7" fmla="*/ 9814379 w 9918700"/>
                <a:gd name="connsiteY7" fmla="*/ 5392420 h 5500370"/>
                <a:gd name="connsiteX8" fmla="*/ 7915389 w 9918700"/>
                <a:gd name="connsiteY8" fmla="*/ 1247150 h 5500370"/>
                <a:gd name="connsiteX9" fmla="*/ 7804775 w 9918700"/>
                <a:gd name="connsiteY9" fmla="*/ 967376 h 5500370"/>
                <a:gd name="connsiteX10" fmla="*/ 7795935 w 9918700"/>
                <a:gd name="connsiteY10" fmla="*/ 967376 h 5500370"/>
                <a:gd name="connsiteX11" fmla="*/ 7794306 w 9918700"/>
                <a:gd name="connsiteY11" fmla="*/ 959305 h 5500370"/>
                <a:gd name="connsiteX12" fmla="*/ 7574648 w 9918700"/>
                <a:gd name="connsiteY12" fmla="*/ 813706 h 5500370"/>
                <a:gd name="connsiteX13" fmla="*/ 2333891 w 9918700"/>
                <a:gd name="connsiteY13" fmla="*/ 813706 h 5500370"/>
                <a:gd name="connsiteX14" fmla="*/ 2114233 w 9918700"/>
                <a:gd name="connsiteY14" fmla="*/ 959305 h 5500370"/>
                <a:gd name="connsiteX15" fmla="*/ 2111225 w 9918700"/>
                <a:gd name="connsiteY15" fmla="*/ 974205 h 5500370"/>
                <a:gd name="connsiteX16" fmla="*/ 2003311 w 9918700"/>
                <a:gd name="connsiteY16" fmla="*/ 1247149 h 5500370"/>
                <a:gd name="connsiteX17" fmla="*/ 104321 w 9918700"/>
                <a:gd name="connsiteY17" fmla="*/ 5392420 h 5500370"/>
                <a:gd name="connsiteX18" fmla="*/ 291332 w 9918700"/>
                <a:gd name="connsiteY18" fmla="*/ 5500370 h 5500370"/>
                <a:gd name="connsiteX19" fmla="*/ 0 w 9918700"/>
                <a:gd name="connsiteY19" fmla="*/ 5500370 h 5500370"/>
                <a:gd name="connsiteX20" fmla="*/ 2111225 w 9918700"/>
                <a:gd name="connsiteY20" fmla="*/ 160499 h 5500370"/>
                <a:gd name="connsiteX21" fmla="*/ 2114233 w 9918700"/>
                <a:gd name="connsiteY21" fmla="*/ 145599 h 5500370"/>
                <a:gd name="connsiteX22" fmla="*/ 2333891 w 9918700"/>
                <a:gd name="connsiteY22" fmla="*/ 0 h 550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918700" h="5500370">
                  <a:moveTo>
                    <a:pt x="2333891" y="0"/>
                  </a:moveTo>
                  <a:lnTo>
                    <a:pt x="7574648" y="0"/>
                  </a:lnTo>
                  <a:cubicBezTo>
                    <a:pt x="7673393" y="0"/>
                    <a:pt x="7758116" y="60037"/>
                    <a:pt x="7794306" y="145599"/>
                  </a:cubicBezTo>
                  <a:lnTo>
                    <a:pt x="7795935" y="153670"/>
                  </a:lnTo>
                  <a:lnTo>
                    <a:pt x="7804775" y="153670"/>
                  </a:lnTo>
                  <a:lnTo>
                    <a:pt x="9918700" y="5500370"/>
                  </a:lnTo>
                  <a:lnTo>
                    <a:pt x="9627369" y="5500370"/>
                  </a:lnTo>
                  <a:lnTo>
                    <a:pt x="9814379" y="5392420"/>
                  </a:lnTo>
                  <a:lnTo>
                    <a:pt x="7915389" y="1247150"/>
                  </a:lnTo>
                  <a:lnTo>
                    <a:pt x="7804775" y="967376"/>
                  </a:lnTo>
                  <a:lnTo>
                    <a:pt x="7795935" y="967376"/>
                  </a:lnTo>
                  <a:lnTo>
                    <a:pt x="7794306" y="959305"/>
                  </a:lnTo>
                  <a:cubicBezTo>
                    <a:pt x="7758116" y="873743"/>
                    <a:pt x="7673393" y="813706"/>
                    <a:pt x="7574648" y="813706"/>
                  </a:cubicBezTo>
                  <a:lnTo>
                    <a:pt x="2333891" y="813706"/>
                  </a:lnTo>
                  <a:cubicBezTo>
                    <a:pt x="2235146" y="813706"/>
                    <a:pt x="2150423" y="873743"/>
                    <a:pt x="2114233" y="959305"/>
                  </a:cubicBezTo>
                  <a:lnTo>
                    <a:pt x="2111225" y="974205"/>
                  </a:lnTo>
                  <a:lnTo>
                    <a:pt x="2003311" y="1247149"/>
                  </a:lnTo>
                  <a:lnTo>
                    <a:pt x="104321" y="5392420"/>
                  </a:lnTo>
                  <a:lnTo>
                    <a:pt x="291332" y="5500370"/>
                  </a:lnTo>
                  <a:lnTo>
                    <a:pt x="0" y="5500370"/>
                  </a:lnTo>
                  <a:lnTo>
                    <a:pt x="2111225" y="160499"/>
                  </a:lnTo>
                  <a:lnTo>
                    <a:pt x="2114233" y="145599"/>
                  </a:lnTo>
                  <a:cubicBezTo>
                    <a:pt x="2150423" y="60037"/>
                    <a:pt x="2235146" y="0"/>
                    <a:pt x="233389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29" name="이등변 삼각형 28"/>
            <p:cNvSpPr/>
            <p:nvPr/>
          </p:nvSpPr>
          <p:spPr>
            <a:xfrm rot="10800000" flipV="1">
              <a:off x="5997205" y="6013769"/>
              <a:ext cx="462636" cy="197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prstClr val="white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 rot="2700000">
            <a:off x="6447504" y="1451163"/>
            <a:ext cx="2107267" cy="1168574"/>
            <a:chOff x="4346655" y="4425710"/>
            <a:chExt cx="3763736" cy="2087163"/>
          </a:xfrm>
          <a:solidFill>
            <a:srgbClr val="FA4324"/>
          </a:solidFill>
        </p:grpSpPr>
        <p:sp>
          <p:nvSpPr>
            <p:cNvPr id="49" name="자유형 48"/>
            <p:cNvSpPr/>
            <p:nvPr/>
          </p:nvSpPr>
          <p:spPr>
            <a:xfrm rot="10800000">
              <a:off x="4346655" y="4425710"/>
              <a:ext cx="3763736" cy="2087163"/>
            </a:xfrm>
            <a:custGeom>
              <a:avLst/>
              <a:gdLst>
                <a:gd name="connsiteX0" fmla="*/ 2333891 w 9918700"/>
                <a:gd name="connsiteY0" fmla="*/ 0 h 5500370"/>
                <a:gd name="connsiteX1" fmla="*/ 7574648 w 9918700"/>
                <a:gd name="connsiteY1" fmla="*/ 0 h 5500370"/>
                <a:gd name="connsiteX2" fmla="*/ 7794306 w 9918700"/>
                <a:gd name="connsiteY2" fmla="*/ 145599 h 5500370"/>
                <a:gd name="connsiteX3" fmla="*/ 7795935 w 9918700"/>
                <a:gd name="connsiteY3" fmla="*/ 153670 h 5500370"/>
                <a:gd name="connsiteX4" fmla="*/ 7804775 w 9918700"/>
                <a:gd name="connsiteY4" fmla="*/ 153670 h 5500370"/>
                <a:gd name="connsiteX5" fmla="*/ 9918700 w 9918700"/>
                <a:gd name="connsiteY5" fmla="*/ 5500370 h 5500370"/>
                <a:gd name="connsiteX6" fmla="*/ 9627369 w 9918700"/>
                <a:gd name="connsiteY6" fmla="*/ 5500370 h 5500370"/>
                <a:gd name="connsiteX7" fmla="*/ 9814379 w 9918700"/>
                <a:gd name="connsiteY7" fmla="*/ 5392420 h 5500370"/>
                <a:gd name="connsiteX8" fmla="*/ 7915389 w 9918700"/>
                <a:gd name="connsiteY8" fmla="*/ 1247150 h 5500370"/>
                <a:gd name="connsiteX9" fmla="*/ 7804775 w 9918700"/>
                <a:gd name="connsiteY9" fmla="*/ 967376 h 5500370"/>
                <a:gd name="connsiteX10" fmla="*/ 7795935 w 9918700"/>
                <a:gd name="connsiteY10" fmla="*/ 967376 h 5500370"/>
                <a:gd name="connsiteX11" fmla="*/ 7794306 w 9918700"/>
                <a:gd name="connsiteY11" fmla="*/ 959305 h 5500370"/>
                <a:gd name="connsiteX12" fmla="*/ 7574648 w 9918700"/>
                <a:gd name="connsiteY12" fmla="*/ 813706 h 5500370"/>
                <a:gd name="connsiteX13" fmla="*/ 2333891 w 9918700"/>
                <a:gd name="connsiteY13" fmla="*/ 813706 h 5500370"/>
                <a:gd name="connsiteX14" fmla="*/ 2114233 w 9918700"/>
                <a:gd name="connsiteY14" fmla="*/ 959305 h 5500370"/>
                <a:gd name="connsiteX15" fmla="*/ 2111225 w 9918700"/>
                <a:gd name="connsiteY15" fmla="*/ 974205 h 5500370"/>
                <a:gd name="connsiteX16" fmla="*/ 2003311 w 9918700"/>
                <a:gd name="connsiteY16" fmla="*/ 1247149 h 5500370"/>
                <a:gd name="connsiteX17" fmla="*/ 104321 w 9918700"/>
                <a:gd name="connsiteY17" fmla="*/ 5392420 h 5500370"/>
                <a:gd name="connsiteX18" fmla="*/ 291332 w 9918700"/>
                <a:gd name="connsiteY18" fmla="*/ 5500370 h 5500370"/>
                <a:gd name="connsiteX19" fmla="*/ 0 w 9918700"/>
                <a:gd name="connsiteY19" fmla="*/ 5500370 h 5500370"/>
                <a:gd name="connsiteX20" fmla="*/ 2111225 w 9918700"/>
                <a:gd name="connsiteY20" fmla="*/ 160499 h 5500370"/>
                <a:gd name="connsiteX21" fmla="*/ 2114233 w 9918700"/>
                <a:gd name="connsiteY21" fmla="*/ 145599 h 5500370"/>
                <a:gd name="connsiteX22" fmla="*/ 2333891 w 9918700"/>
                <a:gd name="connsiteY22" fmla="*/ 0 h 550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918700" h="5500370">
                  <a:moveTo>
                    <a:pt x="2333891" y="0"/>
                  </a:moveTo>
                  <a:lnTo>
                    <a:pt x="7574648" y="0"/>
                  </a:lnTo>
                  <a:cubicBezTo>
                    <a:pt x="7673393" y="0"/>
                    <a:pt x="7758116" y="60037"/>
                    <a:pt x="7794306" y="145599"/>
                  </a:cubicBezTo>
                  <a:lnTo>
                    <a:pt x="7795935" y="153670"/>
                  </a:lnTo>
                  <a:lnTo>
                    <a:pt x="7804775" y="153670"/>
                  </a:lnTo>
                  <a:lnTo>
                    <a:pt x="9918700" y="5500370"/>
                  </a:lnTo>
                  <a:lnTo>
                    <a:pt x="9627369" y="5500370"/>
                  </a:lnTo>
                  <a:lnTo>
                    <a:pt x="9814379" y="5392420"/>
                  </a:lnTo>
                  <a:lnTo>
                    <a:pt x="7915389" y="1247150"/>
                  </a:lnTo>
                  <a:lnTo>
                    <a:pt x="7804775" y="967376"/>
                  </a:lnTo>
                  <a:lnTo>
                    <a:pt x="7795935" y="967376"/>
                  </a:lnTo>
                  <a:lnTo>
                    <a:pt x="7794306" y="959305"/>
                  </a:lnTo>
                  <a:cubicBezTo>
                    <a:pt x="7758116" y="873743"/>
                    <a:pt x="7673393" y="813706"/>
                    <a:pt x="7574648" y="813706"/>
                  </a:cubicBezTo>
                  <a:lnTo>
                    <a:pt x="2333891" y="813706"/>
                  </a:lnTo>
                  <a:cubicBezTo>
                    <a:pt x="2235146" y="813706"/>
                    <a:pt x="2150423" y="873743"/>
                    <a:pt x="2114233" y="959305"/>
                  </a:cubicBezTo>
                  <a:lnTo>
                    <a:pt x="2111225" y="974205"/>
                  </a:lnTo>
                  <a:lnTo>
                    <a:pt x="2003311" y="1247149"/>
                  </a:lnTo>
                  <a:lnTo>
                    <a:pt x="104321" y="5392420"/>
                  </a:lnTo>
                  <a:lnTo>
                    <a:pt x="291332" y="5500370"/>
                  </a:lnTo>
                  <a:lnTo>
                    <a:pt x="0" y="5500370"/>
                  </a:lnTo>
                  <a:lnTo>
                    <a:pt x="2111225" y="160499"/>
                  </a:lnTo>
                  <a:lnTo>
                    <a:pt x="2114233" y="145599"/>
                  </a:lnTo>
                  <a:cubicBezTo>
                    <a:pt x="2150423" y="60037"/>
                    <a:pt x="2235146" y="0"/>
                    <a:pt x="233389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50" name="이등변 삼각형 49"/>
            <p:cNvSpPr/>
            <p:nvPr/>
          </p:nvSpPr>
          <p:spPr>
            <a:xfrm rot="10800000" flipV="1">
              <a:off x="5997205" y="6013769"/>
              <a:ext cx="462636" cy="197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prstClr val="white"/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 rot="5400000">
            <a:off x="7071722" y="3005728"/>
            <a:ext cx="2107267" cy="1168574"/>
            <a:chOff x="4346655" y="4425710"/>
            <a:chExt cx="3763736" cy="2087163"/>
          </a:xfrm>
          <a:solidFill>
            <a:srgbClr val="D2D8E4"/>
          </a:solidFill>
        </p:grpSpPr>
        <p:sp>
          <p:nvSpPr>
            <p:cNvPr id="57" name="자유형 56"/>
            <p:cNvSpPr/>
            <p:nvPr/>
          </p:nvSpPr>
          <p:spPr>
            <a:xfrm rot="10800000">
              <a:off x="4346655" y="4425710"/>
              <a:ext cx="3763736" cy="2087163"/>
            </a:xfrm>
            <a:custGeom>
              <a:avLst/>
              <a:gdLst>
                <a:gd name="connsiteX0" fmla="*/ 2333891 w 9918700"/>
                <a:gd name="connsiteY0" fmla="*/ 0 h 5500370"/>
                <a:gd name="connsiteX1" fmla="*/ 7574648 w 9918700"/>
                <a:gd name="connsiteY1" fmla="*/ 0 h 5500370"/>
                <a:gd name="connsiteX2" fmla="*/ 7794306 w 9918700"/>
                <a:gd name="connsiteY2" fmla="*/ 145599 h 5500370"/>
                <a:gd name="connsiteX3" fmla="*/ 7795935 w 9918700"/>
                <a:gd name="connsiteY3" fmla="*/ 153670 h 5500370"/>
                <a:gd name="connsiteX4" fmla="*/ 7804775 w 9918700"/>
                <a:gd name="connsiteY4" fmla="*/ 153670 h 5500370"/>
                <a:gd name="connsiteX5" fmla="*/ 9918700 w 9918700"/>
                <a:gd name="connsiteY5" fmla="*/ 5500370 h 5500370"/>
                <a:gd name="connsiteX6" fmla="*/ 9627369 w 9918700"/>
                <a:gd name="connsiteY6" fmla="*/ 5500370 h 5500370"/>
                <a:gd name="connsiteX7" fmla="*/ 9814379 w 9918700"/>
                <a:gd name="connsiteY7" fmla="*/ 5392420 h 5500370"/>
                <a:gd name="connsiteX8" fmla="*/ 7915389 w 9918700"/>
                <a:gd name="connsiteY8" fmla="*/ 1247150 h 5500370"/>
                <a:gd name="connsiteX9" fmla="*/ 7804775 w 9918700"/>
                <a:gd name="connsiteY9" fmla="*/ 967376 h 5500370"/>
                <a:gd name="connsiteX10" fmla="*/ 7795935 w 9918700"/>
                <a:gd name="connsiteY10" fmla="*/ 967376 h 5500370"/>
                <a:gd name="connsiteX11" fmla="*/ 7794306 w 9918700"/>
                <a:gd name="connsiteY11" fmla="*/ 959305 h 5500370"/>
                <a:gd name="connsiteX12" fmla="*/ 7574648 w 9918700"/>
                <a:gd name="connsiteY12" fmla="*/ 813706 h 5500370"/>
                <a:gd name="connsiteX13" fmla="*/ 2333891 w 9918700"/>
                <a:gd name="connsiteY13" fmla="*/ 813706 h 5500370"/>
                <a:gd name="connsiteX14" fmla="*/ 2114233 w 9918700"/>
                <a:gd name="connsiteY14" fmla="*/ 959305 h 5500370"/>
                <a:gd name="connsiteX15" fmla="*/ 2111225 w 9918700"/>
                <a:gd name="connsiteY15" fmla="*/ 974205 h 5500370"/>
                <a:gd name="connsiteX16" fmla="*/ 2003311 w 9918700"/>
                <a:gd name="connsiteY16" fmla="*/ 1247149 h 5500370"/>
                <a:gd name="connsiteX17" fmla="*/ 104321 w 9918700"/>
                <a:gd name="connsiteY17" fmla="*/ 5392420 h 5500370"/>
                <a:gd name="connsiteX18" fmla="*/ 291332 w 9918700"/>
                <a:gd name="connsiteY18" fmla="*/ 5500370 h 5500370"/>
                <a:gd name="connsiteX19" fmla="*/ 0 w 9918700"/>
                <a:gd name="connsiteY19" fmla="*/ 5500370 h 5500370"/>
                <a:gd name="connsiteX20" fmla="*/ 2111225 w 9918700"/>
                <a:gd name="connsiteY20" fmla="*/ 160499 h 5500370"/>
                <a:gd name="connsiteX21" fmla="*/ 2114233 w 9918700"/>
                <a:gd name="connsiteY21" fmla="*/ 145599 h 5500370"/>
                <a:gd name="connsiteX22" fmla="*/ 2333891 w 9918700"/>
                <a:gd name="connsiteY22" fmla="*/ 0 h 550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918700" h="5500370">
                  <a:moveTo>
                    <a:pt x="2333891" y="0"/>
                  </a:moveTo>
                  <a:lnTo>
                    <a:pt x="7574648" y="0"/>
                  </a:lnTo>
                  <a:cubicBezTo>
                    <a:pt x="7673393" y="0"/>
                    <a:pt x="7758116" y="60037"/>
                    <a:pt x="7794306" y="145599"/>
                  </a:cubicBezTo>
                  <a:lnTo>
                    <a:pt x="7795935" y="153670"/>
                  </a:lnTo>
                  <a:lnTo>
                    <a:pt x="7804775" y="153670"/>
                  </a:lnTo>
                  <a:lnTo>
                    <a:pt x="9918700" y="5500370"/>
                  </a:lnTo>
                  <a:lnTo>
                    <a:pt x="9627369" y="5500370"/>
                  </a:lnTo>
                  <a:lnTo>
                    <a:pt x="9814379" y="5392420"/>
                  </a:lnTo>
                  <a:lnTo>
                    <a:pt x="7915389" y="1247150"/>
                  </a:lnTo>
                  <a:lnTo>
                    <a:pt x="7804775" y="967376"/>
                  </a:lnTo>
                  <a:lnTo>
                    <a:pt x="7795935" y="967376"/>
                  </a:lnTo>
                  <a:lnTo>
                    <a:pt x="7794306" y="959305"/>
                  </a:lnTo>
                  <a:cubicBezTo>
                    <a:pt x="7758116" y="873743"/>
                    <a:pt x="7673393" y="813706"/>
                    <a:pt x="7574648" y="813706"/>
                  </a:cubicBezTo>
                  <a:lnTo>
                    <a:pt x="2333891" y="813706"/>
                  </a:lnTo>
                  <a:cubicBezTo>
                    <a:pt x="2235146" y="813706"/>
                    <a:pt x="2150423" y="873743"/>
                    <a:pt x="2114233" y="959305"/>
                  </a:cubicBezTo>
                  <a:lnTo>
                    <a:pt x="2111225" y="974205"/>
                  </a:lnTo>
                  <a:lnTo>
                    <a:pt x="2003311" y="1247149"/>
                  </a:lnTo>
                  <a:lnTo>
                    <a:pt x="104321" y="5392420"/>
                  </a:lnTo>
                  <a:lnTo>
                    <a:pt x="291332" y="5500370"/>
                  </a:lnTo>
                  <a:lnTo>
                    <a:pt x="0" y="5500370"/>
                  </a:lnTo>
                  <a:lnTo>
                    <a:pt x="2111225" y="160499"/>
                  </a:lnTo>
                  <a:lnTo>
                    <a:pt x="2114233" y="145599"/>
                  </a:lnTo>
                  <a:cubicBezTo>
                    <a:pt x="2150423" y="60037"/>
                    <a:pt x="2235146" y="0"/>
                    <a:pt x="233389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58" name="이등변 삼각형 57"/>
            <p:cNvSpPr/>
            <p:nvPr/>
          </p:nvSpPr>
          <p:spPr>
            <a:xfrm rot="10800000" flipV="1">
              <a:off x="5997205" y="6013769"/>
              <a:ext cx="462636" cy="197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prstClr val="white"/>
                </a:solidFill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 rot="8100000">
            <a:off x="6434415" y="4615337"/>
            <a:ext cx="2107267" cy="1168574"/>
            <a:chOff x="4346655" y="4425710"/>
            <a:chExt cx="3763736" cy="2087163"/>
          </a:xfrm>
          <a:solidFill>
            <a:schemeClr val="tx2">
              <a:lumMod val="75000"/>
            </a:schemeClr>
          </a:solidFill>
        </p:grpSpPr>
        <p:sp>
          <p:nvSpPr>
            <p:cNvPr id="61" name="자유형 60"/>
            <p:cNvSpPr/>
            <p:nvPr/>
          </p:nvSpPr>
          <p:spPr>
            <a:xfrm rot="10800000">
              <a:off x="4346655" y="4425710"/>
              <a:ext cx="3763736" cy="2087163"/>
            </a:xfrm>
            <a:custGeom>
              <a:avLst/>
              <a:gdLst>
                <a:gd name="connsiteX0" fmla="*/ 2333891 w 9918700"/>
                <a:gd name="connsiteY0" fmla="*/ 0 h 5500370"/>
                <a:gd name="connsiteX1" fmla="*/ 7574648 w 9918700"/>
                <a:gd name="connsiteY1" fmla="*/ 0 h 5500370"/>
                <a:gd name="connsiteX2" fmla="*/ 7794306 w 9918700"/>
                <a:gd name="connsiteY2" fmla="*/ 145599 h 5500370"/>
                <a:gd name="connsiteX3" fmla="*/ 7795935 w 9918700"/>
                <a:gd name="connsiteY3" fmla="*/ 153670 h 5500370"/>
                <a:gd name="connsiteX4" fmla="*/ 7804775 w 9918700"/>
                <a:gd name="connsiteY4" fmla="*/ 153670 h 5500370"/>
                <a:gd name="connsiteX5" fmla="*/ 9918700 w 9918700"/>
                <a:gd name="connsiteY5" fmla="*/ 5500370 h 5500370"/>
                <a:gd name="connsiteX6" fmla="*/ 9627369 w 9918700"/>
                <a:gd name="connsiteY6" fmla="*/ 5500370 h 5500370"/>
                <a:gd name="connsiteX7" fmla="*/ 9814379 w 9918700"/>
                <a:gd name="connsiteY7" fmla="*/ 5392420 h 5500370"/>
                <a:gd name="connsiteX8" fmla="*/ 7915389 w 9918700"/>
                <a:gd name="connsiteY8" fmla="*/ 1247150 h 5500370"/>
                <a:gd name="connsiteX9" fmla="*/ 7804775 w 9918700"/>
                <a:gd name="connsiteY9" fmla="*/ 967376 h 5500370"/>
                <a:gd name="connsiteX10" fmla="*/ 7795935 w 9918700"/>
                <a:gd name="connsiteY10" fmla="*/ 967376 h 5500370"/>
                <a:gd name="connsiteX11" fmla="*/ 7794306 w 9918700"/>
                <a:gd name="connsiteY11" fmla="*/ 959305 h 5500370"/>
                <a:gd name="connsiteX12" fmla="*/ 7574648 w 9918700"/>
                <a:gd name="connsiteY12" fmla="*/ 813706 h 5500370"/>
                <a:gd name="connsiteX13" fmla="*/ 2333891 w 9918700"/>
                <a:gd name="connsiteY13" fmla="*/ 813706 h 5500370"/>
                <a:gd name="connsiteX14" fmla="*/ 2114233 w 9918700"/>
                <a:gd name="connsiteY14" fmla="*/ 959305 h 5500370"/>
                <a:gd name="connsiteX15" fmla="*/ 2111225 w 9918700"/>
                <a:gd name="connsiteY15" fmla="*/ 974205 h 5500370"/>
                <a:gd name="connsiteX16" fmla="*/ 2003311 w 9918700"/>
                <a:gd name="connsiteY16" fmla="*/ 1247149 h 5500370"/>
                <a:gd name="connsiteX17" fmla="*/ 104321 w 9918700"/>
                <a:gd name="connsiteY17" fmla="*/ 5392420 h 5500370"/>
                <a:gd name="connsiteX18" fmla="*/ 291332 w 9918700"/>
                <a:gd name="connsiteY18" fmla="*/ 5500370 h 5500370"/>
                <a:gd name="connsiteX19" fmla="*/ 0 w 9918700"/>
                <a:gd name="connsiteY19" fmla="*/ 5500370 h 5500370"/>
                <a:gd name="connsiteX20" fmla="*/ 2111225 w 9918700"/>
                <a:gd name="connsiteY20" fmla="*/ 160499 h 5500370"/>
                <a:gd name="connsiteX21" fmla="*/ 2114233 w 9918700"/>
                <a:gd name="connsiteY21" fmla="*/ 145599 h 5500370"/>
                <a:gd name="connsiteX22" fmla="*/ 2333891 w 9918700"/>
                <a:gd name="connsiteY22" fmla="*/ 0 h 550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918700" h="5500370">
                  <a:moveTo>
                    <a:pt x="2333891" y="0"/>
                  </a:moveTo>
                  <a:lnTo>
                    <a:pt x="7574648" y="0"/>
                  </a:lnTo>
                  <a:cubicBezTo>
                    <a:pt x="7673393" y="0"/>
                    <a:pt x="7758116" y="60037"/>
                    <a:pt x="7794306" y="145599"/>
                  </a:cubicBezTo>
                  <a:lnTo>
                    <a:pt x="7795935" y="153670"/>
                  </a:lnTo>
                  <a:lnTo>
                    <a:pt x="7804775" y="153670"/>
                  </a:lnTo>
                  <a:lnTo>
                    <a:pt x="9918700" y="5500370"/>
                  </a:lnTo>
                  <a:lnTo>
                    <a:pt x="9627369" y="5500370"/>
                  </a:lnTo>
                  <a:lnTo>
                    <a:pt x="9814379" y="5392420"/>
                  </a:lnTo>
                  <a:lnTo>
                    <a:pt x="7915389" y="1247150"/>
                  </a:lnTo>
                  <a:lnTo>
                    <a:pt x="7804775" y="967376"/>
                  </a:lnTo>
                  <a:lnTo>
                    <a:pt x="7795935" y="967376"/>
                  </a:lnTo>
                  <a:lnTo>
                    <a:pt x="7794306" y="959305"/>
                  </a:lnTo>
                  <a:cubicBezTo>
                    <a:pt x="7758116" y="873743"/>
                    <a:pt x="7673393" y="813706"/>
                    <a:pt x="7574648" y="813706"/>
                  </a:cubicBezTo>
                  <a:lnTo>
                    <a:pt x="2333891" y="813706"/>
                  </a:lnTo>
                  <a:cubicBezTo>
                    <a:pt x="2235146" y="813706"/>
                    <a:pt x="2150423" y="873743"/>
                    <a:pt x="2114233" y="959305"/>
                  </a:cubicBezTo>
                  <a:lnTo>
                    <a:pt x="2111225" y="974205"/>
                  </a:lnTo>
                  <a:lnTo>
                    <a:pt x="2003311" y="1247149"/>
                  </a:lnTo>
                  <a:lnTo>
                    <a:pt x="104321" y="5392420"/>
                  </a:lnTo>
                  <a:lnTo>
                    <a:pt x="291332" y="5500370"/>
                  </a:lnTo>
                  <a:lnTo>
                    <a:pt x="0" y="5500370"/>
                  </a:lnTo>
                  <a:lnTo>
                    <a:pt x="2111225" y="160499"/>
                  </a:lnTo>
                  <a:lnTo>
                    <a:pt x="2114233" y="145599"/>
                  </a:lnTo>
                  <a:cubicBezTo>
                    <a:pt x="2150423" y="60037"/>
                    <a:pt x="2235146" y="0"/>
                    <a:pt x="233389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0800000" flipV="1">
              <a:off x="5997205" y="6013769"/>
              <a:ext cx="462636" cy="197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prstClr val="white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 rot="10800000">
            <a:off x="4888962" y="5205187"/>
            <a:ext cx="2107267" cy="1168574"/>
            <a:chOff x="4346655" y="4425710"/>
            <a:chExt cx="3763736" cy="2087163"/>
          </a:xfrm>
          <a:solidFill>
            <a:srgbClr val="D2D8E4"/>
          </a:solidFill>
        </p:grpSpPr>
        <p:sp>
          <p:nvSpPr>
            <p:cNvPr id="65" name="자유형 64"/>
            <p:cNvSpPr/>
            <p:nvPr/>
          </p:nvSpPr>
          <p:spPr>
            <a:xfrm rot="10800000">
              <a:off x="4346655" y="4425710"/>
              <a:ext cx="3763736" cy="2087163"/>
            </a:xfrm>
            <a:custGeom>
              <a:avLst/>
              <a:gdLst>
                <a:gd name="connsiteX0" fmla="*/ 2333891 w 9918700"/>
                <a:gd name="connsiteY0" fmla="*/ 0 h 5500370"/>
                <a:gd name="connsiteX1" fmla="*/ 7574648 w 9918700"/>
                <a:gd name="connsiteY1" fmla="*/ 0 h 5500370"/>
                <a:gd name="connsiteX2" fmla="*/ 7794306 w 9918700"/>
                <a:gd name="connsiteY2" fmla="*/ 145599 h 5500370"/>
                <a:gd name="connsiteX3" fmla="*/ 7795935 w 9918700"/>
                <a:gd name="connsiteY3" fmla="*/ 153670 h 5500370"/>
                <a:gd name="connsiteX4" fmla="*/ 7804775 w 9918700"/>
                <a:gd name="connsiteY4" fmla="*/ 153670 h 5500370"/>
                <a:gd name="connsiteX5" fmla="*/ 9918700 w 9918700"/>
                <a:gd name="connsiteY5" fmla="*/ 5500370 h 5500370"/>
                <a:gd name="connsiteX6" fmla="*/ 9627369 w 9918700"/>
                <a:gd name="connsiteY6" fmla="*/ 5500370 h 5500370"/>
                <a:gd name="connsiteX7" fmla="*/ 9814379 w 9918700"/>
                <a:gd name="connsiteY7" fmla="*/ 5392420 h 5500370"/>
                <a:gd name="connsiteX8" fmla="*/ 7915389 w 9918700"/>
                <a:gd name="connsiteY8" fmla="*/ 1247150 h 5500370"/>
                <a:gd name="connsiteX9" fmla="*/ 7804775 w 9918700"/>
                <a:gd name="connsiteY9" fmla="*/ 967376 h 5500370"/>
                <a:gd name="connsiteX10" fmla="*/ 7795935 w 9918700"/>
                <a:gd name="connsiteY10" fmla="*/ 967376 h 5500370"/>
                <a:gd name="connsiteX11" fmla="*/ 7794306 w 9918700"/>
                <a:gd name="connsiteY11" fmla="*/ 959305 h 5500370"/>
                <a:gd name="connsiteX12" fmla="*/ 7574648 w 9918700"/>
                <a:gd name="connsiteY12" fmla="*/ 813706 h 5500370"/>
                <a:gd name="connsiteX13" fmla="*/ 2333891 w 9918700"/>
                <a:gd name="connsiteY13" fmla="*/ 813706 h 5500370"/>
                <a:gd name="connsiteX14" fmla="*/ 2114233 w 9918700"/>
                <a:gd name="connsiteY14" fmla="*/ 959305 h 5500370"/>
                <a:gd name="connsiteX15" fmla="*/ 2111225 w 9918700"/>
                <a:gd name="connsiteY15" fmla="*/ 974205 h 5500370"/>
                <a:gd name="connsiteX16" fmla="*/ 2003311 w 9918700"/>
                <a:gd name="connsiteY16" fmla="*/ 1247149 h 5500370"/>
                <a:gd name="connsiteX17" fmla="*/ 104321 w 9918700"/>
                <a:gd name="connsiteY17" fmla="*/ 5392420 h 5500370"/>
                <a:gd name="connsiteX18" fmla="*/ 291332 w 9918700"/>
                <a:gd name="connsiteY18" fmla="*/ 5500370 h 5500370"/>
                <a:gd name="connsiteX19" fmla="*/ 0 w 9918700"/>
                <a:gd name="connsiteY19" fmla="*/ 5500370 h 5500370"/>
                <a:gd name="connsiteX20" fmla="*/ 2111225 w 9918700"/>
                <a:gd name="connsiteY20" fmla="*/ 160499 h 5500370"/>
                <a:gd name="connsiteX21" fmla="*/ 2114233 w 9918700"/>
                <a:gd name="connsiteY21" fmla="*/ 145599 h 5500370"/>
                <a:gd name="connsiteX22" fmla="*/ 2333891 w 9918700"/>
                <a:gd name="connsiteY22" fmla="*/ 0 h 550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918700" h="5500370">
                  <a:moveTo>
                    <a:pt x="2333891" y="0"/>
                  </a:moveTo>
                  <a:lnTo>
                    <a:pt x="7574648" y="0"/>
                  </a:lnTo>
                  <a:cubicBezTo>
                    <a:pt x="7673393" y="0"/>
                    <a:pt x="7758116" y="60037"/>
                    <a:pt x="7794306" y="145599"/>
                  </a:cubicBezTo>
                  <a:lnTo>
                    <a:pt x="7795935" y="153670"/>
                  </a:lnTo>
                  <a:lnTo>
                    <a:pt x="7804775" y="153670"/>
                  </a:lnTo>
                  <a:lnTo>
                    <a:pt x="9918700" y="5500370"/>
                  </a:lnTo>
                  <a:lnTo>
                    <a:pt x="9627369" y="5500370"/>
                  </a:lnTo>
                  <a:lnTo>
                    <a:pt x="9814379" y="5392420"/>
                  </a:lnTo>
                  <a:lnTo>
                    <a:pt x="7915389" y="1247150"/>
                  </a:lnTo>
                  <a:lnTo>
                    <a:pt x="7804775" y="967376"/>
                  </a:lnTo>
                  <a:lnTo>
                    <a:pt x="7795935" y="967376"/>
                  </a:lnTo>
                  <a:lnTo>
                    <a:pt x="7794306" y="959305"/>
                  </a:lnTo>
                  <a:cubicBezTo>
                    <a:pt x="7758116" y="873743"/>
                    <a:pt x="7673393" y="813706"/>
                    <a:pt x="7574648" y="813706"/>
                  </a:cubicBezTo>
                  <a:lnTo>
                    <a:pt x="2333891" y="813706"/>
                  </a:lnTo>
                  <a:cubicBezTo>
                    <a:pt x="2235146" y="813706"/>
                    <a:pt x="2150423" y="873743"/>
                    <a:pt x="2114233" y="959305"/>
                  </a:cubicBezTo>
                  <a:lnTo>
                    <a:pt x="2111225" y="974205"/>
                  </a:lnTo>
                  <a:lnTo>
                    <a:pt x="2003311" y="1247149"/>
                  </a:lnTo>
                  <a:lnTo>
                    <a:pt x="104321" y="5392420"/>
                  </a:lnTo>
                  <a:lnTo>
                    <a:pt x="291332" y="5500370"/>
                  </a:lnTo>
                  <a:lnTo>
                    <a:pt x="0" y="5500370"/>
                  </a:lnTo>
                  <a:lnTo>
                    <a:pt x="2111225" y="160499"/>
                  </a:lnTo>
                  <a:lnTo>
                    <a:pt x="2114233" y="145599"/>
                  </a:lnTo>
                  <a:cubicBezTo>
                    <a:pt x="2150423" y="60037"/>
                    <a:pt x="2235146" y="0"/>
                    <a:pt x="233389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66" name="이등변 삼각형 65"/>
            <p:cNvSpPr/>
            <p:nvPr/>
          </p:nvSpPr>
          <p:spPr>
            <a:xfrm rot="10800000" flipV="1">
              <a:off x="5997205" y="6013769"/>
              <a:ext cx="462636" cy="197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prstClr val="white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 rot="18900000" flipH="1">
            <a:off x="3294950" y="1462839"/>
            <a:ext cx="2107267" cy="1168574"/>
            <a:chOff x="4346655" y="4425710"/>
            <a:chExt cx="3763736" cy="208716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9" name="자유형 68"/>
            <p:cNvSpPr/>
            <p:nvPr/>
          </p:nvSpPr>
          <p:spPr>
            <a:xfrm rot="10800000">
              <a:off x="4346655" y="4425710"/>
              <a:ext cx="3763736" cy="2087163"/>
            </a:xfrm>
            <a:custGeom>
              <a:avLst/>
              <a:gdLst>
                <a:gd name="connsiteX0" fmla="*/ 2333891 w 9918700"/>
                <a:gd name="connsiteY0" fmla="*/ 0 h 5500370"/>
                <a:gd name="connsiteX1" fmla="*/ 7574648 w 9918700"/>
                <a:gd name="connsiteY1" fmla="*/ 0 h 5500370"/>
                <a:gd name="connsiteX2" fmla="*/ 7794306 w 9918700"/>
                <a:gd name="connsiteY2" fmla="*/ 145599 h 5500370"/>
                <a:gd name="connsiteX3" fmla="*/ 7795935 w 9918700"/>
                <a:gd name="connsiteY3" fmla="*/ 153670 h 5500370"/>
                <a:gd name="connsiteX4" fmla="*/ 7804775 w 9918700"/>
                <a:gd name="connsiteY4" fmla="*/ 153670 h 5500370"/>
                <a:gd name="connsiteX5" fmla="*/ 9918700 w 9918700"/>
                <a:gd name="connsiteY5" fmla="*/ 5500370 h 5500370"/>
                <a:gd name="connsiteX6" fmla="*/ 9627369 w 9918700"/>
                <a:gd name="connsiteY6" fmla="*/ 5500370 h 5500370"/>
                <a:gd name="connsiteX7" fmla="*/ 9814379 w 9918700"/>
                <a:gd name="connsiteY7" fmla="*/ 5392420 h 5500370"/>
                <a:gd name="connsiteX8" fmla="*/ 7915389 w 9918700"/>
                <a:gd name="connsiteY8" fmla="*/ 1247150 h 5500370"/>
                <a:gd name="connsiteX9" fmla="*/ 7804775 w 9918700"/>
                <a:gd name="connsiteY9" fmla="*/ 967376 h 5500370"/>
                <a:gd name="connsiteX10" fmla="*/ 7795935 w 9918700"/>
                <a:gd name="connsiteY10" fmla="*/ 967376 h 5500370"/>
                <a:gd name="connsiteX11" fmla="*/ 7794306 w 9918700"/>
                <a:gd name="connsiteY11" fmla="*/ 959305 h 5500370"/>
                <a:gd name="connsiteX12" fmla="*/ 7574648 w 9918700"/>
                <a:gd name="connsiteY12" fmla="*/ 813706 h 5500370"/>
                <a:gd name="connsiteX13" fmla="*/ 2333891 w 9918700"/>
                <a:gd name="connsiteY13" fmla="*/ 813706 h 5500370"/>
                <a:gd name="connsiteX14" fmla="*/ 2114233 w 9918700"/>
                <a:gd name="connsiteY14" fmla="*/ 959305 h 5500370"/>
                <a:gd name="connsiteX15" fmla="*/ 2111225 w 9918700"/>
                <a:gd name="connsiteY15" fmla="*/ 974205 h 5500370"/>
                <a:gd name="connsiteX16" fmla="*/ 2003311 w 9918700"/>
                <a:gd name="connsiteY16" fmla="*/ 1247149 h 5500370"/>
                <a:gd name="connsiteX17" fmla="*/ 104321 w 9918700"/>
                <a:gd name="connsiteY17" fmla="*/ 5392420 h 5500370"/>
                <a:gd name="connsiteX18" fmla="*/ 291332 w 9918700"/>
                <a:gd name="connsiteY18" fmla="*/ 5500370 h 5500370"/>
                <a:gd name="connsiteX19" fmla="*/ 0 w 9918700"/>
                <a:gd name="connsiteY19" fmla="*/ 5500370 h 5500370"/>
                <a:gd name="connsiteX20" fmla="*/ 2111225 w 9918700"/>
                <a:gd name="connsiteY20" fmla="*/ 160499 h 5500370"/>
                <a:gd name="connsiteX21" fmla="*/ 2114233 w 9918700"/>
                <a:gd name="connsiteY21" fmla="*/ 145599 h 5500370"/>
                <a:gd name="connsiteX22" fmla="*/ 2333891 w 9918700"/>
                <a:gd name="connsiteY22" fmla="*/ 0 h 550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918700" h="5500370">
                  <a:moveTo>
                    <a:pt x="2333891" y="0"/>
                  </a:moveTo>
                  <a:lnTo>
                    <a:pt x="7574648" y="0"/>
                  </a:lnTo>
                  <a:cubicBezTo>
                    <a:pt x="7673393" y="0"/>
                    <a:pt x="7758116" y="60037"/>
                    <a:pt x="7794306" y="145599"/>
                  </a:cubicBezTo>
                  <a:lnTo>
                    <a:pt x="7795935" y="153670"/>
                  </a:lnTo>
                  <a:lnTo>
                    <a:pt x="7804775" y="153670"/>
                  </a:lnTo>
                  <a:lnTo>
                    <a:pt x="9918700" y="5500370"/>
                  </a:lnTo>
                  <a:lnTo>
                    <a:pt x="9627369" y="5500370"/>
                  </a:lnTo>
                  <a:lnTo>
                    <a:pt x="9814379" y="5392420"/>
                  </a:lnTo>
                  <a:lnTo>
                    <a:pt x="7915389" y="1247150"/>
                  </a:lnTo>
                  <a:lnTo>
                    <a:pt x="7804775" y="967376"/>
                  </a:lnTo>
                  <a:lnTo>
                    <a:pt x="7795935" y="967376"/>
                  </a:lnTo>
                  <a:lnTo>
                    <a:pt x="7794306" y="959305"/>
                  </a:lnTo>
                  <a:cubicBezTo>
                    <a:pt x="7758116" y="873743"/>
                    <a:pt x="7673393" y="813706"/>
                    <a:pt x="7574648" y="813706"/>
                  </a:cubicBezTo>
                  <a:lnTo>
                    <a:pt x="2333891" y="813706"/>
                  </a:lnTo>
                  <a:cubicBezTo>
                    <a:pt x="2235146" y="813706"/>
                    <a:pt x="2150423" y="873743"/>
                    <a:pt x="2114233" y="959305"/>
                  </a:cubicBezTo>
                  <a:lnTo>
                    <a:pt x="2111225" y="974205"/>
                  </a:lnTo>
                  <a:lnTo>
                    <a:pt x="2003311" y="1247149"/>
                  </a:lnTo>
                  <a:lnTo>
                    <a:pt x="104321" y="5392420"/>
                  </a:lnTo>
                  <a:lnTo>
                    <a:pt x="291332" y="5500370"/>
                  </a:lnTo>
                  <a:lnTo>
                    <a:pt x="0" y="5500370"/>
                  </a:lnTo>
                  <a:lnTo>
                    <a:pt x="2111225" y="160499"/>
                  </a:lnTo>
                  <a:lnTo>
                    <a:pt x="2114233" y="145599"/>
                  </a:lnTo>
                  <a:cubicBezTo>
                    <a:pt x="2150423" y="60037"/>
                    <a:pt x="2235146" y="0"/>
                    <a:pt x="233389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70" name="이등변 삼각형 69"/>
            <p:cNvSpPr/>
            <p:nvPr/>
          </p:nvSpPr>
          <p:spPr>
            <a:xfrm rot="10800000" flipV="1">
              <a:off x="5997205" y="6013769"/>
              <a:ext cx="462636" cy="197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prstClr val="white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 rot="16200000" flipH="1">
            <a:off x="2711388" y="3053701"/>
            <a:ext cx="2107267" cy="1168574"/>
            <a:chOff x="4346655" y="4425710"/>
            <a:chExt cx="3763736" cy="2087163"/>
          </a:xfrm>
          <a:solidFill>
            <a:srgbClr val="D2D8E4"/>
          </a:solidFill>
        </p:grpSpPr>
        <p:sp>
          <p:nvSpPr>
            <p:cNvPr id="73" name="자유형 72"/>
            <p:cNvSpPr/>
            <p:nvPr/>
          </p:nvSpPr>
          <p:spPr>
            <a:xfrm rot="10800000">
              <a:off x="4346655" y="4425710"/>
              <a:ext cx="3763736" cy="2087163"/>
            </a:xfrm>
            <a:custGeom>
              <a:avLst/>
              <a:gdLst>
                <a:gd name="connsiteX0" fmla="*/ 2333891 w 9918700"/>
                <a:gd name="connsiteY0" fmla="*/ 0 h 5500370"/>
                <a:gd name="connsiteX1" fmla="*/ 7574648 w 9918700"/>
                <a:gd name="connsiteY1" fmla="*/ 0 h 5500370"/>
                <a:gd name="connsiteX2" fmla="*/ 7794306 w 9918700"/>
                <a:gd name="connsiteY2" fmla="*/ 145599 h 5500370"/>
                <a:gd name="connsiteX3" fmla="*/ 7795935 w 9918700"/>
                <a:gd name="connsiteY3" fmla="*/ 153670 h 5500370"/>
                <a:gd name="connsiteX4" fmla="*/ 7804775 w 9918700"/>
                <a:gd name="connsiteY4" fmla="*/ 153670 h 5500370"/>
                <a:gd name="connsiteX5" fmla="*/ 9918700 w 9918700"/>
                <a:gd name="connsiteY5" fmla="*/ 5500370 h 5500370"/>
                <a:gd name="connsiteX6" fmla="*/ 9627369 w 9918700"/>
                <a:gd name="connsiteY6" fmla="*/ 5500370 h 5500370"/>
                <a:gd name="connsiteX7" fmla="*/ 9814379 w 9918700"/>
                <a:gd name="connsiteY7" fmla="*/ 5392420 h 5500370"/>
                <a:gd name="connsiteX8" fmla="*/ 7915389 w 9918700"/>
                <a:gd name="connsiteY8" fmla="*/ 1247150 h 5500370"/>
                <a:gd name="connsiteX9" fmla="*/ 7804775 w 9918700"/>
                <a:gd name="connsiteY9" fmla="*/ 967376 h 5500370"/>
                <a:gd name="connsiteX10" fmla="*/ 7795935 w 9918700"/>
                <a:gd name="connsiteY10" fmla="*/ 967376 h 5500370"/>
                <a:gd name="connsiteX11" fmla="*/ 7794306 w 9918700"/>
                <a:gd name="connsiteY11" fmla="*/ 959305 h 5500370"/>
                <a:gd name="connsiteX12" fmla="*/ 7574648 w 9918700"/>
                <a:gd name="connsiteY12" fmla="*/ 813706 h 5500370"/>
                <a:gd name="connsiteX13" fmla="*/ 2333891 w 9918700"/>
                <a:gd name="connsiteY13" fmla="*/ 813706 h 5500370"/>
                <a:gd name="connsiteX14" fmla="*/ 2114233 w 9918700"/>
                <a:gd name="connsiteY14" fmla="*/ 959305 h 5500370"/>
                <a:gd name="connsiteX15" fmla="*/ 2111225 w 9918700"/>
                <a:gd name="connsiteY15" fmla="*/ 974205 h 5500370"/>
                <a:gd name="connsiteX16" fmla="*/ 2003311 w 9918700"/>
                <a:gd name="connsiteY16" fmla="*/ 1247149 h 5500370"/>
                <a:gd name="connsiteX17" fmla="*/ 104321 w 9918700"/>
                <a:gd name="connsiteY17" fmla="*/ 5392420 h 5500370"/>
                <a:gd name="connsiteX18" fmla="*/ 291332 w 9918700"/>
                <a:gd name="connsiteY18" fmla="*/ 5500370 h 5500370"/>
                <a:gd name="connsiteX19" fmla="*/ 0 w 9918700"/>
                <a:gd name="connsiteY19" fmla="*/ 5500370 h 5500370"/>
                <a:gd name="connsiteX20" fmla="*/ 2111225 w 9918700"/>
                <a:gd name="connsiteY20" fmla="*/ 160499 h 5500370"/>
                <a:gd name="connsiteX21" fmla="*/ 2114233 w 9918700"/>
                <a:gd name="connsiteY21" fmla="*/ 145599 h 5500370"/>
                <a:gd name="connsiteX22" fmla="*/ 2333891 w 9918700"/>
                <a:gd name="connsiteY22" fmla="*/ 0 h 550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918700" h="5500370">
                  <a:moveTo>
                    <a:pt x="2333891" y="0"/>
                  </a:moveTo>
                  <a:lnTo>
                    <a:pt x="7574648" y="0"/>
                  </a:lnTo>
                  <a:cubicBezTo>
                    <a:pt x="7673393" y="0"/>
                    <a:pt x="7758116" y="60037"/>
                    <a:pt x="7794306" y="145599"/>
                  </a:cubicBezTo>
                  <a:lnTo>
                    <a:pt x="7795935" y="153670"/>
                  </a:lnTo>
                  <a:lnTo>
                    <a:pt x="7804775" y="153670"/>
                  </a:lnTo>
                  <a:lnTo>
                    <a:pt x="9918700" y="5500370"/>
                  </a:lnTo>
                  <a:lnTo>
                    <a:pt x="9627369" y="5500370"/>
                  </a:lnTo>
                  <a:lnTo>
                    <a:pt x="9814379" y="5392420"/>
                  </a:lnTo>
                  <a:lnTo>
                    <a:pt x="7915389" y="1247150"/>
                  </a:lnTo>
                  <a:lnTo>
                    <a:pt x="7804775" y="967376"/>
                  </a:lnTo>
                  <a:lnTo>
                    <a:pt x="7795935" y="967376"/>
                  </a:lnTo>
                  <a:lnTo>
                    <a:pt x="7794306" y="959305"/>
                  </a:lnTo>
                  <a:cubicBezTo>
                    <a:pt x="7758116" y="873743"/>
                    <a:pt x="7673393" y="813706"/>
                    <a:pt x="7574648" y="813706"/>
                  </a:cubicBezTo>
                  <a:lnTo>
                    <a:pt x="2333891" y="813706"/>
                  </a:lnTo>
                  <a:cubicBezTo>
                    <a:pt x="2235146" y="813706"/>
                    <a:pt x="2150423" y="873743"/>
                    <a:pt x="2114233" y="959305"/>
                  </a:cubicBezTo>
                  <a:lnTo>
                    <a:pt x="2111225" y="974205"/>
                  </a:lnTo>
                  <a:lnTo>
                    <a:pt x="2003311" y="1247149"/>
                  </a:lnTo>
                  <a:lnTo>
                    <a:pt x="104321" y="5392420"/>
                  </a:lnTo>
                  <a:lnTo>
                    <a:pt x="291332" y="5500370"/>
                  </a:lnTo>
                  <a:lnTo>
                    <a:pt x="0" y="5500370"/>
                  </a:lnTo>
                  <a:lnTo>
                    <a:pt x="2111225" y="160499"/>
                  </a:lnTo>
                  <a:lnTo>
                    <a:pt x="2114233" y="145599"/>
                  </a:lnTo>
                  <a:cubicBezTo>
                    <a:pt x="2150423" y="60037"/>
                    <a:pt x="2235146" y="0"/>
                    <a:pt x="233389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 rot="10800000" flipV="1">
              <a:off x="5997205" y="6013769"/>
              <a:ext cx="462636" cy="197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 rot="13500000" flipH="1">
            <a:off x="3331789" y="4591388"/>
            <a:ext cx="2107267" cy="1168575"/>
            <a:chOff x="4346655" y="4425710"/>
            <a:chExt cx="3763736" cy="2087163"/>
          </a:xfrm>
          <a:solidFill>
            <a:srgbClr val="F9A46B"/>
          </a:solidFill>
        </p:grpSpPr>
        <p:sp>
          <p:nvSpPr>
            <p:cNvPr id="77" name="자유형 76"/>
            <p:cNvSpPr/>
            <p:nvPr/>
          </p:nvSpPr>
          <p:spPr>
            <a:xfrm rot="10800000">
              <a:off x="4346655" y="4425710"/>
              <a:ext cx="3763736" cy="2087163"/>
            </a:xfrm>
            <a:custGeom>
              <a:avLst/>
              <a:gdLst>
                <a:gd name="connsiteX0" fmla="*/ 2333891 w 9918700"/>
                <a:gd name="connsiteY0" fmla="*/ 0 h 5500370"/>
                <a:gd name="connsiteX1" fmla="*/ 7574648 w 9918700"/>
                <a:gd name="connsiteY1" fmla="*/ 0 h 5500370"/>
                <a:gd name="connsiteX2" fmla="*/ 7794306 w 9918700"/>
                <a:gd name="connsiteY2" fmla="*/ 145599 h 5500370"/>
                <a:gd name="connsiteX3" fmla="*/ 7795935 w 9918700"/>
                <a:gd name="connsiteY3" fmla="*/ 153670 h 5500370"/>
                <a:gd name="connsiteX4" fmla="*/ 7804775 w 9918700"/>
                <a:gd name="connsiteY4" fmla="*/ 153670 h 5500370"/>
                <a:gd name="connsiteX5" fmla="*/ 9918700 w 9918700"/>
                <a:gd name="connsiteY5" fmla="*/ 5500370 h 5500370"/>
                <a:gd name="connsiteX6" fmla="*/ 9627369 w 9918700"/>
                <a:gd name="connsiteY6" fmla="*/ 5500370 h 5500370"/>
                <a:gd name="connsiteX7" fmla="*/ 9814379 w 9918700"/>
                <a:gd name="connsiteY7" fmla="*/ 5392420 h 5500370"/>
                <a:gd name="connsiteX8" fmla="*/ 7915389 w 9918700"/>
                <a:gd name="connsiteY8" fmla="*/ 1247150 h 5500370"/>
                <a:gd name="connsiteX9" fmla="*/ 7804775 w 9918700"/>
                <a:gd name="connsiteY9" fmla="*/ 967376 h 5500370"/>
                <a:gd name="connsiteX10" fmla="*/ 7795935 w 9918700"/>
                <a:gd name="connsiteY10" fmla="*/ 967376 h 5500370"/>
                <a:gd name="connsiteX11" fmla="*/ 7794306 w 9918700"/>
                <a:gd name="connsiteY11" fmla="*/ 959305 h 5500370"/>
                <a:gd name="connsiteX12" fmla="*/ 7574648 w 9918700"/>
                <a:gd name="connsiteY12" fmla="*/ 813706 h 5500370"/>
                <a:gd name="connsiteX13" fmla="*/ 2333891 w 9918700"/>
                <a:gd name="connsiteY13" fmla="*/ 813706 h 5500370"/>
                <a:gd name="connsiteX14" fmla="*/ 2114233 w 9918700"/>
                <a:gd name="connsiteY14" fmla="*/ 959305 h 5500370"/>
                <a:gd name="connsiteX15" fmla="*/ 2111225 w 9918700"/>
                <a:gd name="connsiteY15" fmla="*/ 974205 h 5500370"/>
                <a:gd name="connsiteX16" fmla="*/ 2003311 w 9918700"/>
                <a:gd name="connsiteY16" fmla="*/ 1247149 h 5500370"/>
                <a:gd name="connsiteX17" fmla="*/ 104321 w 9918700"/>
                <a:gd name="connsiteY17" fmla="*/ 5392420 h 5500370"/>
                <a:gd name="connsiteX18" fmla="*/ 291332 w 9918700"/>
                <a:gd name="connsiteY18" fmla="*/ 5500370 h 5500370"/>
                <a:gd name="connsiteX19" fmla="*/ 0 w 9918700"/>
                <a:gd name="connsiteY19" fmla="*/ 5500370 h 5500370"/>
                <a:gd name="connsiteX20" fmla="*/ 2111225 w 9918700"/>
                <a:gd name="connsiteY20" fmla="*/ 160499 h 5500370"/>
                <a:gd name="connsiteX21" fmla="*/ 2114233 w 9918700"/>
                <a:gd name="connsiteY21" fmla="*/ 145599 h 5500370"/>
                <a:gd name="connsiteX22" fmla="*/ 2333891 w 9918700"/>
                <a:gd name="connsiteY22" fmla="*/ 0 h 550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918700" h="5500370">
                  <a:moveTo>
                    <a:pt x="2333891" y="0"/>
                  </a:moveTo>
                  <a:lnTo>
                    <a:pt x="7574648" y="0"/>
                  </a:lnTo>
                  <a:cubicBezTo>
                    <a:pt x="7673393" y="0"/>
                    <a:pt x="7758116" y="60037"/>
                    <a:pt x="7794306" y="145599"/>
                  </a:cubicBezTo>
                  <a:lnTo>
                    <a:pt x="7795935" y="153670"/>
                  </a:lnTo>
                  <a:lnTo>
                    <a:pt x="7804775" y="153670"/>
                  </a:lnTo>
                  <a:lnTo>
                    <a:pt x="9918700" y="5500370"/>
                  </a:lnTo>
                  <a:lnTo>
                    <a:pt x="9627369" y="5500370"/>
                  </a:lnTo>
                  <a:lnTo>
                    <a:pt x="9814379" y="5392420"/>
                  </a:lnTo>
                  <a:lnTo>
                    <a:pt x="7915389" y="1247150"/>
                  </a:lnTo>
                  <a:lnTo>
                    <a:pt x="7804775" y="967376"/>
                  </a:lnTo>
                  <a:lnTo>
                    <a:pt x="7795935" y="967376"/>
                  </a:lnTo>
                  <a:lnTo>
                    <a:pt x="7794306" y="959305"/>
                  </a:lnTo>
                  <a:cubicBezTo>
                    <a:pt x="7758116" y="873743"/>
                    <a:pt x="7673393" y="813706"/>
                    <a:pt x="7574648" y="813706"/>
                  </a:cubicBezTo>
                  <a:lnTo>
                    <a:pt x="2333891" y="813706"/>
                  </a:lnTo>
                  <a:cubicBezTo>
                    <a:pt x="2235146" y="813706"/>
                    <a:pt x="2150423" y="873743"/>
                    <a:pt x="2114233" y="959305"/>
                  </a:cubicBezTo>
                  <a:lnTo>
                    <a:pt x="2111225" y="974205"/>
                  </a:lnTo>
                  <a:lnTo>
                    <a:pt x="2003311" y="1247149"/>
                  </a:lnTo>
                  <a:lnTo>
                    <a:pt x="104321" y="5392420"/>
                  </a:lnTo>
                  <a:lnTo>
                    <a:pt x="291332" y="5500370"/>
                  </a:lnTo>
                  <a:lnTo>
                    <a:pt x="0" y="5500370"/>
                  </a:lnTo>
                  <a:lnTo>
                    <a:pt x="2111225" y="160499"/>
                  </a:lnTo>
                  <a:lnTo>
                    <a:pt x="2114233" y="145599"/>
                  </a:lnTo>
                  <a:cubicBezTo>
                    <a:pt x="2150423" y="60037"/>
                    <a:pt x="2235146" y="0"/>
                    <a:pt x="233389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78" name="이등변 삼각형 77"/>
            <p:cNvSpPr/>
            <p:nvPr/>
          </p:nvSpPr>
          <p:spPr>
            <a:xfrm rot="10800000" flipV="1">
              <a:off x="5997205" y="6013769"/>
              <a:ext cx="462636" cy="197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4490251" y="2958904"/>
            <a:ext cx="2848850" cy="1301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소프트웨어 설계 </a:t>
            </a:r>
            <a:r>
              <a:rPr lang="en-US" altLang="ko-KR" sz="2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 8</a:t>
            </a:r>
          </a:p>
        </p:txBody>
      </p:sp>
    </p:spTree>
    <p:extLst>
      <p:ext uri="{BB962C8B-B14F-4D97-AF65-F5344CB8AC3E}">
        <p14:creationId xmlns:p14="http://schemas.microsoft.com/office/powerpoint/2010/main" val="38064337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52450" y="92949"/>
            <a:ext cx="73671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3. Design</a:t>
            </a:r>
            <a:r>
              <a:rPr lang="ko-KR" altLang="en-US" sz="36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36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Pattern</a:t>
            </a:r>
            <a:endParaRPr lang="en-US" altLang="ko-KR" sz="2000" b="1" i="1" dirty="0">
              <a:solidFill>
                <a:srgbClr val="FF0066"/>
              </a:solidFill>
              <a:latin typeface="UD Digi Kyokasho NK-B"/>
              <a:ea typeface="UD Digi Kyokasho NK-B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9631" y="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41196" y="-3161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F13193-D8F5-49E0-9843-110099BE12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88" t="9271" r="42912" b="13796"/>
          <a:stretch/>
        </p:blipFill>
        <p:spPr>
          <a:xfrm>
            <a:off x="5998358" y="73202"/>
            <a:ext cx="5540189" cy="669184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A32F487-A9F1-4E32-B158-AB3C407D5F09}"/>
              </a:ext>
            </a:extLst>
          </p:cNvPr>
          <p:cNvSpPr/>
          <p:nvPr/>
        </p:nvSpPr>
        <p:spPr>
          <a:xfrm>
            <a:off x="1901487" y="2911294"/>
            <a:ext cx="19345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Singleton Pattern</a:t>
            </a:r>
            <a:endParaRPr lang="en-US" altLang="ko-KR" sz="3000" b="1" i="1" dirty="0">
              <a:solidFill>
                <a:srgbClr val="FF0066"/>
              </a:solidFill>
              <a:latin typeface="UD Digi Kyokasho NK-B"/>
              <a:ea typeface="UD Digi Kyokasho NK-B"/>
            </a:endParaRPr>
          </a:p>
        </p:txBody>
      </p:sp>
    </p:spTree>
    <p:extLst>
      <p:ext uri="{BB962C8B-B14F-4D97-AF65-F5344CB8AC3E}">
        <p14:creationId xmlns:p14="http://schemas.microsoft.com/office/powerpoint/2010/main" val="135266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52450" y="92949"/>
            <a:ext cx="73671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3. Design</a:t>
            </a:r>
            <a:r>
              <a:rPr lang="ko-KR" altLang="en-US" sz="36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36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Pattern</a:t>
            </a:r>
            <a:endParaRPr lang="en-US" altLang="ko-KR" sz="2000" b="1" i="1" dirty="0">
              <a:solidFill>
                <a:srgbClr val="FF0066"/>
              </a:solidFill>
              <a:latin typeface="UD Digi Kyokasho NK-B"/>
              <a:ea typeface="UD Digi Kyokasho NK-B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9631" y="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41196" y="-3161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32F487-A9F1-4E32-B158-AB3C407D5F09}"/>
              </a:ext>
            </a:extLst>
          </p:cNvPr>
          <p:cNvSpPr/>
          <p:nvPr/>
        </p:nvSpPr>
        <p:spPr>
          <a:xfrm>
            <a:off x="589631" y="2921167"/>
            <a:ext cx="38646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Template Method</a:t>
            </a:r>
          </a:p>
          <a:p>
            <a:r>
              <a:rPr lang="en-US" altLang="ko-KR" sz="30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Pattern</a:t>
            </a:r>
            <a:endParaRPr lang="en-US" altLang="ko-KR" sz="3000" b="1" i="1" dirty="0">
              <a:solidFill>
                <a:srgbClr val="FF0066"/>
              </a:solidFill>
              <a:latin typeface="UD Digi Kyokasho NK-B"/>
              <a:ea typeface="UD Digi Kyokasho NK-B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1E82EF-A385-428B-87E4-EDA1A461D7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95" t="9271" r="51117" b="50000"/>
          <a:stretch/>
        </p:blipFill>
        <p:spPr>
          <a:xfrm>
            <a:off x="4694459" y="446963"/>
            <a:ext cx="7323041" cy="596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8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52450" y="92949"/>
            <a:ext cx="91421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3. Design</a:t>
            </a:r>
            <a:r>
              <a:rPr lang="ko-KR" altLang="en-US" sz="36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36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Pattern_ Template Method</a:t>
            </a:r>
            <a:endParaRPr lang="en-US" altLang="ko-KR" sz="2000" b="1" i="1" dirty="0">
              <a:solidFill>
                <a:srgbClr val="FF0066"/>
              </a:solidFill>
              <a:latin typeface="UD Digi Kyokasho NK-B"/>
              <a:ea typeface="UD Digi Kyokasho NK-B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9631" y="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41196" y="-3161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89CEA2-95F5-4701-B7C8-2D45C494C8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18" t="25443" r="39574" b="12656"/>
          <a:stretch/>
        </p:blipFill>
        <p:spPr>
          <a:xfrm>
            <a:off x="5555396" y="739280"/>
            <a:ext cx="6208338" cy="557949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984F844-13AF-4267-92E5-05399214AFC7}"/>
              </a:ext>
            </a:extLst>
          </p:cNvPr>
          <p:cNvSpPr/>
          <p:nvPr/>
        </p:nvSpPr>
        <p:spPr>
          <a:xfrm>
            <a:off x="428266" y="1536174"/>
            <a:ext cx="487525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i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OnAwake</a:t>
            </a:r>
            <a:endParaRPr lang="en-US" altLang="ko-KR" sz="30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r>
              <a:rPr lang="en-US" altLang="ko-KR" sz="30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UD Digi Kyokasho NK-B"/>
                <a:ea typeface="UD Digi Kyokasho NK-B"/>
              </a:rPr>
              <a:t>	: </a:t>
            </a:r>
            <a:r>
              <a:rPr lang="ko-KR" altLang="en-US" sz="30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UD Digi Kyokasho NK-B"/>
                <a:ea typeface="UD Digi Kyokasho NK-B"/>
              </a:rPr>
              <a:t>데이터 초기화</a:t>
            </a:r>
            <a:endParaRPr lang="en-US" altLang="ko-KR" sz="3000" b="1" i="1" dirty="0">
              <a:solidFill>
                <a:prstClr val="black">
                  <a:lumMod val="65000"/>
                  <a:lumOff val="35000"/>
                </a:prstClr>
              </a:solidFill>
              <a:latin typeface="UD Digi Kyokasho NK-B"/>
              <a:ea typeface="UD Digi Kyokasho NK-B"/>
            </a:endParaRPr>
          </a:p>
          <a:p>
            <a:endParaRPr lang="en-US" altLang="ko-KR" sz="3000" b="1" i="1" dirty="0">
              <a:solidFill>
                <a:prstClr val="black">
                  <a:lumMod val="65000"/>
                  <a:lumOff val="35000"/>
                </a:prstClr>
              </a:solidFill>
              <a:latin typeface="UD Digi Kyokasho NK-B"/>
              <a:ea typeface="UD Digi Kyokasho NK-B"/>
            </a:endParaRPr>
          </a:p>
          <a:p>
            <a:r>
              <a:rPr lang="en-US" altLang="ko-KR" sz="3000" b="1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UD Digi Kyokasho NK-B"/>
                <a:ea typeface="UD Digi Kyokasho NK-B"/>
              </a:rPr>
              <a:t>OnStart</a:t>
            </a:r>
            <a:endParaRPr lang="en-US" altLang="ko-KR" sz="3000" b="1" i="1" dirty="0">
              <a:solidFill>
                <a:prstClr val="black">
                  <a:lumMod val="65000"/>
                  <a:lumOff val="35000"/>
                </a:prstClr>
              </a:solidFill>
              <a:latin typeface="UD Digi Kyokasho NK-B"/>
              <a:ea typeface="UD Digi Kyokasho NK-B"/>
            </a:endParaRPr>
          </a:p>
          <a:p>
            <a:r>
              <a:rPr lang="en-US" altLang="ko-KR" sz="30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UD Digi Kyokasho NK-B"/>
                <a:ea typeface="UD Digi Kyokasho NK-B"/>
              </a:rPr>
              <a:t>	: </a:t>
            </a:r>
            <a:r>
              <a:rPr lang="ko-KR" altLang="en-US" sz="30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UD Digi Kyokasho NK-B"/>
                <a:ea typeface="UD Digi Kyokasho NK-B"/>
              </a:rPr>
              <a:t>작업 수행</a:t>
            </a:r>
            <a:endParaRPr lang="en-US" altLang="ko-KR" sz="3000" b="1" i="1" dirty="0">
              <a:solidFill>
                <a:prstClr val="black">
                  <a:lumMod val="65000"/>
                  <a:lumOff val="35000"/>
                </a:prstClr>
              </a:solidFill>
              <a:latin typeface="UD Digi Kyokasho NK-B"/>
              <a:ea typeface="UD Digi Kyokasho NK-B"/>
            </a:endParaRPr>
          </a:p>
          <a:p>
            <a:endParaRPr lang="en-US" altLang="ko-KR" sz="3000" b="1" i="1" dirty="0">
              <a:solidFill>
                <a:prstClr val="black">
                  <a:lumMod val="65000"/>
                  <a:lumOff val="35000"/>
                </a:prstClr>
              </a:solidFill>
              <a:latin typeface="UD Digi Kyokasho NK-B"/>
              <a:ea typeface="UD Digi Kyokasho NK-B"/>
            </a:endParaRPr>
          </a:p>
          <a:p>
            <a:r>
              <a:rPr lang="en-US" altLang="ko-KR" sz="3000" b="1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UD Digi Kyokasho NK-B"/>
                <a:ea typeface="UD Digi Kyokasho NK-B"/>
              </a:rPr>
              <a:t>OnFinished</a:t>
            </a:r>
            <a:endParaRPr lang="en-US" altLang="ko-KR" sz="3000" b="1" i="1" dirty="0">
              <a:solidFill>
                <a:prstClr val="black">
                  <a:lumMod val="65000"/>
                  <a:lumOff val="35000"/>
                </a:prstClr>
              </a:solidFill>
              <a:latin typeface="UD Digi Kyokasho NK-B"/>
              <a:ea typeface="UD Digi Kyokasho NK-B"/>
            </a:endParaRPr>
          </a:p>
          <a:p>
            <a:r>
              <a:rPr lang="en-US" altLang="ko-KR" sz="30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UD Digi Kyokasho NK-B"/>
                <a:ea typeface="UD Digi Kyokasho NK-B"/>
              </a:rPr>
              <a:t>	: </a:t>
            </a:r>
            <a:r>
              <a:rPr lang="ko-KR" altLang="en-US" sz="30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UD Digi Kyokasho NK-B"/>
                <a:ea typeface="UD Digi Kyokasho NK-B"/>
              </a:rPr>
              <a:t>데이터 정리</a:t>
            </a:r>
            <a:endParaRPr lang="en-US" altLang="ko-KR" sz="3000" b="1" i="1" dirty="0">
              <a:solidFill>
                <a:srgbClr val="FF0066"/>
              </a:solidFill>
              <a:latin typeface="UD Digi Kyokasho NK-B"/>
              <a:ea typeface="UD Digi Kyokasho NK-B"/>
            </a:endParaRPr>
          </a:p>
        </p:txBody>
      </p:sp>
    </p:spTree>
    <p:extLst>
      <p:ext uri="{BB962C8B-B14F-4D97-AF65-F5344CB8AC3E}">
        <p14:creationId xmlns:p14="http://schemas.microsoft.com/office/powerpoint/2010/main" val="166881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52450" y="92949"/>
            <a:ext cx="91421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3. </a:t>
            </a:r>
            <a:r>
              <a:rPr lang="en-US" altLang="ko-KR" sz="3600" b="1" i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Framework_OCSF</a:t>
            </a:r>
            <a:endParaRPr lang="en-US" altLang="ko-KR" sz="2000" b="1" i="1" dirty="0">
              <a:solidFill>
                <a:srgbClr val="FF0066"/>
              </a:solidFill>
              <a:latin typeface="UD Digi Kyokasho NK-B"/>
              <a:ea typeface="UD Digi Kyokasho NK-B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9631" y="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41196" y="-3161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870B5B3-3356-4A15-95E7-BC2C8EA1CC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75" r="85088" b="64131"/>
          <a:stretch/>
        </p:blipFill>
        <p:spPr>
          <a:xfrm>
            <a:off x="3202193" y="980393"/>
            <a:ext cx="5787614" cy="489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4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52450" y="92949"/>
            <a:ext cx="91421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3. </a:t>
            </a:r>
            <a:r>
              <a:rPr lang="en-US" altLang="ko-KR" sz="3600" b="1" i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Library_gson</a:t>
            </a:r>
            <a:endParaRPr lang="en-US" altLang="ko-KR" sz="2000" b="1" i="1" dirty="0">
              <a:solidFill>
                <a:srgbClr val="FF0066"/>
              </a:solidFill>
              <a:latin typeface="UD Digi Kyokasho NK-B"/>
              <a:ea typeface="UD Digi Kyokasho NK-B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9631" y="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41196" y="-3161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E82751-5A4A-414B-886A-FF9B876348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36" t="9270" r="53764" b="34648"/>
          <a:stretch/>
        </p:blipFill>
        <p:spPr>
          <a:xfrm>
            <a:off x="6745043" y="664895"/>
            <a:ext cx="4367605" cy="552821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D263F4E-08FD-4487-B214-5E3F358A7BD3}"/>
              </a:ext>
            </a:extLst>
          </p:cNvPr>
          <p:cNvSpPr/>
          <p:nvPr/>
        </p:nvSpPr>
        <p:spPr>
          <a:xfrm>
            <a:off x="6745043" y="1000461"/>
            <a:ext cx="1957893" cy="182880"/>
          </a:xfrm>
          <a:prstGeom prst="rect">
            <a:avLst/>
          </a:prstGeom>
          <a:solidFill>
            <a:srgbClr val="5B9BD5">
              <a:alpha val="2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2E1D42-6EAB-48B9-8023-CF864720C9E9}"/>
              </a:ext>
            </a:extLst>
          </p:cNvPr>
          <p:cNvSpPr/>
          <p:nvPr/>
        </p:nvSpPr>
        <p:spPr>
          <a:xfrm>
            <a:off x="7166384" y="3982122"/>
            <a:ext cx="1957893" cy="182880"/>
          </a:xfrm>
          <a:prstGeom prst="rect">
            <a:avLst/>
          </a:prstGeom>
          <a:solidFill>
            <a:srgbClr val="5B9BD5">
              <a:alpha val="2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29AEC2-ABF7-44F4-BB70-73CD841BA353}"/>
              </a:ext>
            </a:extLst>
          </p:cNvPr>
          <p:cNvSpPr/>
          <p:nvPr/>
        </p:nvSpPr>
        <p:spPr>
          <a:xfrm>
            <a:off x="7166384" y="4705618"/>
            <a:ext cx="1957893" cy="182880"/>
          </a:xfrm>
          <a:prstGeom prst="rect">
            <a:avLst/>
          </a:prstGeom>
          <a:solidFill>
            <a:srgbClr val="5B9BD5">
              <a:alpha val="2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17FA6C-5CDD-41CA-B0FC-B4458F17C264}"/>
              </a:ext>
            </a:extLst>
          </p:cNvPr>
          <p:cNvSpPr/>
          <p:nvPr/>
        </p:nvSpPr>
        <p:spPr>
          <a:xfrm>
            <a:off x="283334" y="1815397"/>
            <a:ext cx="623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i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FileSystem</a:t>
            </a:r>
            <a:r>
              <a:rPr lang="ko-KR" altLang="en-US" sz="36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 사용</a:t>
            </a:r>
            <a:endParaRPr lang="en-US" altLang="ko-KR" sz="36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endParaRPr lang="en-US" altLang="ko-KR" sz="36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r>
              <a:rPr lang="en-US" altLang="ko-KR" sz="36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Server-Client </a:t>
            </a:r>
            <a:r>
              <a:rPr lang="ko-KR" altLang="en-US" sz="36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통신에 사용</a:t>
            </a:r>
            <a:endParaRPr lang="en-US" altLang="ko-KR" sz="36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r>
              <a:rPr lang="en-US" altLang="ko-KR" sz="36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:Client </a:t>
            </a:r>
            <a:r>
              <a:rPr lang="ko-KR" altLang="en-US" sz="36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확장 가능</a:t>
            </a:r>
            <a:endParaRPr lang="en-US" altLang="ko-KR" sz="36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r>
              <a:rPr lang="en-US" altLang="ko-KR" sz="36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	(Android, Web, others..)</a:t>
            </a:r>
          </a:p>
          <a:p>
            <a:endParaRPr lang="en-US" altLang="ko-KR" sz="3600" b="1" i="1" dirty="0">
              <a:solidFill>
                <a:prstClr val="black">
                  <a:lumMod val="65000"/>
                  <a:lumOff val="35000"/>
                </a:prstClr>
              </a:solidFill>
              <a:latin typeface="UD Digi Kyokasho NK-B"/>
              <a:ea typeface="UD Digi Kyokasho NK-B"/>
            </a:endParaRPr>
          </a:p>
        </p:txBody>
      </p:sp>
    </p:spTree>
    <p:extLst>
      <p:ext uri="{BB962C8B-B14F-4D97-AF65-F5344CB8AC3E}">
        <p14:creationId xmlns:p14="http://schemas.microsoft.com/office/powerpoint/2010/main" val="244280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52450" y="92949"/>
            <a:ext cx="91421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4. </a:t>
            </a:r>
            <a:r>
              <a:rPr lang="en-US" altLang="ko-KR" sz="3600" b="1" i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UseCase</a:t>
            </a:r>
            <a:endParaRPr lang="en-US" altLang="ko-KR" sz="2000" b="1" i="1" dirty="0">
              <a:solidFill>
                <a:srgbClr val="FF0066"/>
              </a:solidFill>
              <a:latin typeface="UD Digi Kyokasho NK-B"/>
              <a:ea typeface="UD Digi Kyokasho NK-B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9631" y="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41196" y="-3161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69B2C7-F11B-42C9-8AAD-105711400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763" y="2088276"/>
            <a:ext cx="6746788" cy="46767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76878B-DF1D-47F2-B11C-33563D4E0B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647" t="25288" r="36382" b="35136"/>
          <a:stretch/>
        </p:blipFill>
        <p:spPr>
          <a:xfrm>
            <a:off x="152450" y="739280"/>
            <a:ext cx="5943550" cy="385754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BD65BF-9014-4781-993E-D2DD05C5F5B1}"/>
              </a:ext>
            </a:extLst>
          </p:cNvPr>
          <p:cNvSpPr/>
          <p:nvPr/>
        </p:nvSpPr>
        <p:spPr>
          <a:xfrm>
            <a:off x="344245" y="1452282"/>
            <a:ext cx="2603350" cy="161365"/>
          </a:xfrm>
          <a:prstGeom prst="rect">
            <a:avLst/>
          </a:prstGeom>
          <a:solidFill>
            <a:srgbClr val="5B9BD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50D215-9A29-467A-B6F5-E408659B02C6}"/>
              </a:ext>
            </a:extLst>
          </p:cNvPr>
          <p:cNvSpPr/>
          <p:nvPr/>
        </p:nvSpPr>
        <p:spPr>
          <a:xfrm>
            <a:off x="7982173" y="3348317"/>
            <a:ext cx="849855" cy="80683"/>
          </a:xfrm>
          <a:prstGeom prst="rect">
            <a:avLst/>
          </a:prstGeom>
          <a:solidFill>
            <a:srgbClr val="5B9BD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9D84E7-A406-4EF3-A7F0-15778C3F58A8}"/>
              </a:ext>
            </a:extLst>
          </p:cNvPr>
          <p:cNvSpPr/>
          <p:nvPr/>
        </p:nvSpPr>
        <p:spPr>
          <a:xfrm>
            <a:off x="589631" y="3417345"/>
            <a:ext cx="1917349" cy="161365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805F01-ADF4-4E30-B538-19712763ABF6}"/>
              </a:ext>
            </a:extLst>
          </p:cNvPr>
          <p:cNvSpPr/>
          <p:nvPr/>
        </p:nvSpPr>
        <p:spPr>
          <a:xfrm>
            <a:off x="7825740" y="4744826"/>
            <a:ext cx="1249680" cy="170074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78DD38-CE6F-43A0-AAF8-7CCACEBA48DE}"/>
              </a:ext>
            </a:extLst>
          </p:cNvPr>
          <p:cNvSpPr/>
          <p:nvPr/>
        </p:nvSpPr>
        <p:spPr>
          <a:xfrm>
            <a:off x="1882588" y="2805815"/>
            <a:ext cx="2323652" cy="161365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BE49F0-C1C6-4485-B547-6A323535FD4A}"/>
              </a:ext>
            </a:extLst>
          </p:cNvPr>
          <p:cNvSpPr/>
          <p:nvPr/>
        </p:nvSpPr>
        <p:spPr>
          <a:xfrm>
            <a:off x="8354657" y="4247057"/>
            <a:ext cx="1441525" cy="170074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44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52450" y="92949"/>
            <a:ext cx="91421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4. </a:t>
            </a:r>
            <a:r>
              <a:rPr lang="en-US" altLang="ko-KR" sz="3600" b="1" i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UseCase</a:t>
            </a:r>
            <a:endParaRPr lang="en-US" altLang="ko-KR" sz="2000" b="1" i="1" dirty="0">
              <a:solidFill>
                <a:srgbClr val="FF0066"/>
              </a:solidFill>
              <a:latin typeface="UD Digi Kyokasho NK-B"/>
              <a:ea typeface="UD Digi Kyokasho NK-B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9631" y="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41196" y="-3161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69B2C7-F11B-42C9-8AAD-105711400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247" y="1553292"/>
            <a:ext cx="6746788" cy="46767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58F000D-89C4-41E9-9A30-61CCC7409C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500" t="9271" r="42118" b="36113"/>
          <a:stretch/>
        </p:blipFill>
        <p:spPr>
          <a:xfrm>
            <a:off x="589631" y="2088276"/>
            <a:ext cx="4313816" cy="360680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CB6033-CBDB-499C-B06B-7F04C5190255}"/>
              </a:ext>
            </a:extLst>
          </p:cNvPr>
          <p:cNvSpPr/>
          <p:nvPr/>
        </p:nvSpPr>
        <p:spPr>
          <a:xfrm>
            <a:off x="871369" y="5430681"/>
            <a:ext cx="1581375" cy="174053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022AEF-A573-42E9-88E6-32EC94EE2F02}"/>
              </a:ext>
            </a:extLst>
          </p:cNvPr>
          <p:cNvSpPr/>
          <p:nvPr/>
        </p:nvSpPr>
        <p:spPr>
          <a:xfrm>
            <a:off x="8220635" y="3717626"/>
            <a:ext cx="1581375" cy="174053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3752FF-047E-47E5-87AA-6237A3C8B8F3}"/>
              </a:ext>
            </a:extLst>
          </p:cNvPr>
          <p:cNvSpPr/>
          <p:nvPr/>
        </p:nvSpPr>
        <p:spPr>
          <a:xfrm>
            <a:off x="6540650" y="3574222"/>
            <a:ext cx="1122382" cy="174053"/>
          </a:xfrm>
          <a:prstGeom prst="rect">
            <a:avLst/>
          </a:prstGeom>
          <a:solidFill>
            <a:srgbClr val="0070C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0F1C3D-32F9-48D8-801F-17ADA60C1E3E}"/>
              </a:ext>
            </a:extLst>
          </p:cNvPr>
          <p:cNvSpPr/>
          <p:nvPr/>
        </p:nvSpPr>
        <p:spPr>
          <a:xfrm>
            <a:off x="1871830" y="5430681"/>
            <a:ext cx="547619" cy="174053"/>
          </a:xfrm>
          <a:prstGeom prst="rect">
            <a:avLst/>
          </a:prstGeom>
          <a:solidFill>
            <a:srgbClr val="0070C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6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52450" y="92949"/>
            <a:ext cx="91421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4. </a:t>
            </a:r>
            <a:r>
              <a:rPr lang="en-US" altLang="ko-KR" sz="3600" b="1" i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UseCase</a:t>
            </a:r>
            <a:endParaRPr lang="en-US" altLang="ko-KR" sz="2000" b="1" i="1" dirty="0">
              <a:solidFill>
                <a:srgbClr val="FF0066"/>
              </a:solidFill>
              <a:latin typeface="UD Digi Kyokasho NK-B"/>
              <a:ea typeface="UD Digi Kyokasho NK-B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9631" y="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41196" y="-3161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022AEF-A573-42E9-88E6-32EC94EE2F02}"/>
              </a:ext>
            </a:extLst>
          </p:cNvPr>
          <p:cNvSpPr/>
          <p:nvPr/>
        </p:nvSpPr>
        <p:spPr>
          <a:xfrm>
            <a:off x="8220635" y="3717626"/>
            <a:ext cx="1581375" cy="174053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3752FF-047E-47E5-87AA-6237A3C8B8F3}"/>
              </a:ext>
            </a:extLst>
          </p:cNvPr>
          <p:cNvSpPr/>
          <p:nvPr/>
        </p:nvSpPr>
        <p:spPr>
          <a:xfrm>
            <a:off x="6540650" y="3574222"/>
            <a:ext cx="1122382" cy="174053"/>
          </a:xfrm>
          <a:prstGeom prst="rect">
            <a:avLst/>
          </a:prstGeom>
          <a:solidFill>
            <a:srgbClr val="0070C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11B5154-4D28-4326-AF57-08075D4914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94" t="45630" r="27824" b="35624"/>
          <a:stretch/>
        </p:blipFill>
        <p:spPr>
          <a:xfrm>
            <a:off x="654177" y="871841"/>
            <a:ext cx="8283786" cy="17207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669B2C7-F11B-42C9-8AAD-105711400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241" y="2012454"/>
            <a:ext cx="6746788" cy="467677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856763-D83A-46E9-877F-5EB274689948}"/>
              </a:ext>
            </a:extLst>
          </p:cNvPr>
          <p:cNvSpPr/>
          <p:nvPr/>
        </p:nvSpPr>
        <p:spPr>
          <a:xfrm>
            <a:off x="1206650" y="1392213"/>
            <a:ext cx="1122382" cy="174053"/>
          </a:xfrm>
          <a:prstGeom prst="rect">
            <a:avLst/>
          </a:prstGeom>
          <a:solidFill>
            <a:srgbClr val="0070C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000369-5EC7-48C4-BF85-123931454A30}"/>
              </a:ext>
            </a:extLst>
          </p:cNvPr>
          <p:cNvSpPr/>
          <p:nvPr/>
        </p:nvSpPr>
        <p:spPr>
          <a:xfrm>
            <a:off x="7437120" y="5055525"/>
            <a:ext cx="1122382" cy="174053"/>
          </a:xfrm>
          <a:prstGeom prst="rect">
            <a:avLst/>
          </a:prstGeom>
          <a:solidFill>
            <a:srgbClr val="0070C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5641E71-FCA0-47DE-A980-00416ED54FEF}"/>
              </a:ext>
            </a:extLst>
          </p:cNvPr>
          <p:cNvSpPr/>
          <p:nvPr/>
        </p:nvSpPr>
        <p:spPr>
          <a:xfrm>
            <a:off x="1206651" y="1544613"/>
            <a:ext cx="7013984" cy="174053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3001CD-2F5B-4071-9593-EC4E560F3F94}"/>
              </a:ext>
            </a:extLst>
          </p:cNvPr>
          <p:cNvSpPr/>
          <p:nvPr/>
        </p:nvSpPr>
        <p:spPr>
          <a:xfrm>
            <a:off x="8559502" y="5983704"/>
            <a:ext cx="1242508" cy="174053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93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52450" y="92949"/>
            <a:ext cx="91421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4. </a:t>
            </a:r>
            <a:r>
              <a:rPr lang="en-US" altLang="ko-KR" sz="3600" b="1" i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UseCase</a:t>
            </a:r>
            <a:endParaRPr lang="en-US" altLang="ko-KR" sz="2000" b="1" i="1" dirty="0">
              <a:solidFill>
                <a:srgbClr val="FF0066"/>
              </a:solidFill>
              <a:latin typeface="UD Digi Kyokasho NK-B"/>
              <a:ea typeface="UD Digi Kyokasho NK-B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9631" y="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41196" y="-3161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022AEF-A573-42E9-88E6-32EC94EE2F02}"/>
              </a:ext>
            </a:extLst>
          </p:cNvPr>
          <p:cNvSpPr/>
          <p:nvPr/>
        </p:nvSpPr>
        <p:spPr>
          <a:xfrm>
            <a:off x="8220635" y="3717626"/>
            <a:ext cx="1581375" cy="174053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3752FF-047E-47E5-87AA-6237A3C8B8F3}"/>
              </a:ext>
            </a:extLst>
          </p:cNvPr>
          <p:cNvSpPr/>
          <p:nvPr/>
        </p:nvSpPr>
        <p:spPr>
          <a:xfrm>
            <a:off x="6540650" y="3574222"/>
            <a:ext cx="1122382" cy="174053"/>
          </a:xfrm>
          <a:prstGeom prst="rect">
            <a:avLst/>
          </a:prstGeom>
          <a:solidFill>
            <a:srgbClr val="0070C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69B2C7-F11B-42C9-8AAD-105711400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931" y="904789"/>
            <a:ext cx="7953019" cy="551291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3B19313-AEEB-4370-B552-DA01DD8C74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559" t="31145" r="56059" b="30575"/>
          <a:stretch/>
        </p:blipFill>
        <p:spPr>
          <a:xfrm>
            <a:off x="177050" y="1634773"/>
            <a:ext cx="3812874" cy="387889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7A023B-CA4A-4BAF-B82C-7DA78041DBED}"/>
              </a:ext>
            </a:extLst>
          </p:cNvPr>
          <p:cNvSpPr/>
          <p:nvPr/>
        </p:nvSpPr>
        <p:spPr>
          <a:xfrm>
            <a:off x="7264998" y="4533198"/>
            <a:ext cx="3176198" cy="980473"/>
          </a:xfrm>
          <a:prstGeom prst="rect">
            <a:avLst/>
          </a:prstGeom>
          <a:solidFill>
            <a:srgbClr val="0070C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19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F22D88-A031-4772-A072-D6247ACD36DD}"/>
              </a:ext>
            </a:extLst>
          </p:cNvPr>
          <p:cNvSpPr txBox="1"/>
          <p:nvPr/>
        </p:nvSpPr>
        <p:spPr>
          <a:xfrm>
            <a:off x="4978157" y="133105"/>
            <a:ext cx="241587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80</a:t>
            </a:r>
            <a:r>
              <a:rPr lang="en-US" altLang="ko-KR" sz="4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/>
            <a:r>
              <a:rPr lang="en-US" altLang="ko-KR" sz="6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</a:t>
            </a:r>
            <a:r>
              <a:rPr lang="en-US" altLang="ko-KR" sz="4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3" name="자유형 183">
            <a:extLst>
              <a:ext uri="{FF2B5EF4-FFF2-40B4-BE49-F238E27FC236}">
                <a16:creationId xmlns:a16="http://schemas.microsoft.com/office/drawing/2014/main" id="{FA1F73CB-1DCB-483D-BBB6-30B196357895}"/>
              </a:ext>
            </a:extLst>
          </p:cNvPr>
          <p:cNvSpPr/>
          <p:nvPr/>
        </p:nvSpPr>
        <p:spPr>
          <a:xfrm>
            <a:off x="3131961" y="-239089"/>
            <a:ext cx="5375218" cy="6858000"/>
          </a:xfrm>
          <a:custGeom>
            <a:avLst/>
            <a:gdLst>
              <a:gd name="connsiteX0" fmla="*/ 1096182 w 5375218"/>
              <a:gd name="connsiteY0" fmla="*/ 1333500 h 6858000"/>
              <a:gd name="connsiteX1" fmla="*/ 1096182 w 5375218"/>
              <a:gd name="connsiteY1" fmla="*/ 2305050 h 6858000"/>
              <a:gd name="connsiteX2" fmla="*/ 3876104 w 5375218"/>
              <a:gd name="connsiteY2" fmla="*/ 2305050 h 6858000"/>
              <a:gd name="connsiteX3" fmla="*/ 3876104 w 5375218"/>
              <a:gd name="connsiteY3" fmla="*/ 1333500 h 6858000"/>
              <a:gd name="connsiteX4" fmla="*/ 0 w 5375218"/>
              <a:gd name="connsiteY4" fmla="*/ 0 h 6858000"/>
              <a:gd name="connsiteX5" fmla="*/ 5375218 w 5375218"/>
              <a:gd name="connsiteY5" fmla="*/ 0 h 6858000"/>
              <a:gd name="connsiteX6" fmla="*/ 5375218 w 5375218"/>
              <a:gd name="connsiteY6" fmla="*/ 6858000 h 6858000"/>
              <a:gd name="connsiteX7" fmla="*/ 0 w 537521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75218" h="6858000">
                <a:moveTo>
                  <a:pt x="1096182" y="1333500"/>
                </a:moveTo>
                <a:lnTo>
                  <a:pt x="1096182" y="2305050"/>
                </a:lnTo>
                <a:lnTo>
                  <a:pt x="3876104" y="2305050"/>
                </a:lnTo>
                <a:lnTo>
                  <a:pt x="3876104" y="1333500"/>
                </a:lnTo>
                <a:close/>
                <a:moveTo>
                  <a:pt x="0" y="0"/>
                </a:moveTo>
                <a:lnTo>
                  <a:pt x="5375218" y="0"/>
                </a:lnTo>
                <a:lnTo>
                  <a:pt x="537521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A39D4B-5E8F-4292-9D97-1CA8CA6ABFD0}"/>
              </a:ext>
            </a:extLst>
          </p:cNvPr>
          <p:cNvGrpSpPr/>
          <p:nvPr/>
        </p:nvGrpSpPr>
        <p:grpSpPr>
          <a:xfrm>
            <a:off x="-12700" y="4696014"/>
            <a:ext cx="18063434" cy="1224000"/>
            <a:chOff x="0" y="4696014"/>
            <a:chExt cx="18063434" cy="1224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CEF779D-9C92-49D7-8E88-C4226B511458}"/>
                </a:ext>
              </a:extLst>
            </p:cNvPr>
            <p:cNvSpPr/>
            <p:nvPr/>
          </p:nvSpPr>
          <p:spPr>
            <a:xfrm>
              <a:off x="599716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6143824-250B-4366-A2CB-D3595B02FC89}"/>
                </a:ext>
              </a:extLst>
            </p:cNvPr>
            <p:cNvSpPr/>
            <p:nvPr/>
          </p:nvSpPr>
          <p:spPr>
            <a:xfrm>
              <a:off x="617948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7CBA54-DA8F-4804-8C76-7E34C73E0BA6}"/>
                </a:ext>
              </a:extLst>
            </p:cNvPr>
            <p:cNvSpPr/>
            <p:nvPr/>
          </p:nvSpPr>
          <p:spPr>
            <a:xfrm>
              <a:off x="632581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8AC7E01-B394-473A-850E-2ED836F7C0FF}"/>
                </a:ext>
              </a:extLst>
            </p:cNvPr>
            <p:cNvSpPr/>
            <p:nvPr/>
          </p:nvSpPr>
          <p:spPr>
            <a:xfrm>
              <a:off x="647214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5B4F48B-3C41-4F6F-9AAD-C18061268F4D}"/>
                </a:ext>
              </a:extLst>
            </p:cNvPr>
            <p:cNvSpPr/>
            <p:nvPr/>
          </p:nvSpPr>
          <p:spPr>
            <a:xfrm>
              <a:off x="676480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31FE376-DC96-4BF0-9A13-F5E3187CF426}"/>
                </a:ext>
              </a:extLst>
            </p:cNvPr>
            <p:cNvSpPr/>
            <p:nvPr/>
          </p:nvSpPr>
          <p:spPr>
            <a:xfrm>
              <a:off x="691113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90F0D57-346D-4900-BFDD-E054C11D92CE}"/>
                </a:ext>
              </a:extLst>
            </p:cNvPr>
            <p:cNvSpPr/>
            <p:nvPr/>
          </p:nvSpPr>
          <p:spPr>
            <a:xfrm>
              <a:off x="705746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CF2293A-E457-4425-B142-1441EEDDC5A3}"/>
                </a:ext>
              </a:extLst>
            </p:cNvPr>
            <p:cNvSpPr/>
            <p:nvPr/>
          </p:nvSpPr>
          <p:spPr>
            <a:xfrm>
              <a:off x="720379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5E1A09F-BCC4-4183-A392-11B6D0154DEC}"/>
                </a:ext>
              </a:extLst>
            </p:cNvPr>
            <p:cNvSpPr/>
            <p:nvPr/>
          </p:nvSpPr>
          <p:spPr>
            <a:xfrm>
              <a:off x="661847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156438C-6E48-4210-ADB6-D7A360A9C8CC}"/>
                </a:ext>
              </a:extLst>
            </p:cNvPr>
            <p:cNvSpPr/>
            <p:nvPr/>
          </p:nvSpPr>
          <p:spPr>
            <a:xfrm>
              <a:off x="735012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D748B74-9E09-4AF7-A0E6-213A00155FFD}"/>
                </a:ext>
              </a:extLst>
            </p:cNvPr>
            <p:cNvSpPr/>
            <p:nvPr/>
          </p:nvSpPr>
          <p:spPr>
            <a:xfrm>
              <a:off x="749645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B6ECA19-4837-4F25-ADC4-48431C1FD268}"/>
                </a:ext>
              </a:extLst>
            </p:cNvPr>
            <p:cNvSpPr/>
            <p:nvPr/>
          </p:nvSpPr>
          <p:spPr>
            <a:xfrm>
              <a:off x="767877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FFCB0C-760B-48F0-B7D2-2EBA92CEF6E2}"/>
                </a:ext>
              </a:extLst>
            </p:cNvPr>
            <p:cNvSpPr/>
            <p:nvPr/>
          </p:nvSpPr>
          <p:spPr>
            <a:xfrm>
              <a:off x="782510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726619C-8CCC-409E-8235-CC0FB154C6D2}"/>
                </a:ext>
              </a:extLst>
            </p:cNvPr>
            <p:cNvSpPr/>
            <p:nvPr/>
          </p:nvSpPr>
          <p:spPr>
            <a:xfrm>
              <a:off x="797143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1A9486C-76C9-4AAA-AB26-F3F192A69EBA}"/>
                </a:ext>
              </a:extLst>
            </p:cNvPr>
            <p:cNvSpPr/>
            <p:nvPr/>
          </p:nvSpPr>
          <p:spPr>
            <a:xfrm>
              <a:off x="826409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246BAAC-167C-4656-B5C5-7903D807FD1B}"/>
                </a:ext>
              </a:extLst>
            </p:cNvPr>
            <p:cNvSpPr/>
            <p:nvPr/>
          </p:nvSpPr>
          <p:spPr>
            <a:xfrm>
              <a:off x="841042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8C0544C-B0A4-4B60-B3F6-FB47063147C0}"/>
                </a:ext>
              </a:extLst>
            </p:cNvPr>
            <p:cNvSpPr/>
            <p:nvPr/>
          </p:nvSpPr>
          <p:spPr>
            <a:xfrm>
              <a:off x="855675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3AB98F1-8FEF-407E-ABD1-E28341EE9A4A}"/>
                </a:ext>
              </a:extLst>
            </p:cNvPr>
            <p:cNvSpPr/>
            <p:nvPr/>
          </p:nvSpPr>
          <p:spPr>
            <a:xfrm>
              <a:off x="870308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EEFD04E-E56A-455E-8661-FA3EE0646CC5}"/>
                </a:ext>
              </a:extLst>
            </p:cNvPr>
            <p:cNvSpPr/>
            <p:nvPr/>
          </p:nvSpPr>
          <p:spPr>
            <a:xfrm>
              <a:off x="811776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52E5F5-CFDD-4019-955B-8F5A4728D897}"/>
                </a:ext>
              </a:extLst>
            </p:cNvPr>
            <p:cNvSpPr/>
            <p:nvPr/>
          </p:nvSpPr>
          <p:spPr>
            <a:xfrm>
              <a:off x="884941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2181A93-DDFC-42FA-B9CA-C290DE79876F}"/>
                </a:ext>
              </a:extLst>
            </p:cNvPr>
            <p:cNvSpPr/>
            <p:nvPr/>
          </p:nvSpPr>
          <p:spPr>
            <a:xfrm>
              <a:off x="899574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462F4AF-2165-4459-8B85-BA7E0AEB29EF}"/>
                </a:ext>
              </a:extLst>
            </p:cNvPr>
            <p:cNvSpPr/>
            <p:nvPr/>
          </p:nvSpPr>
          <p:spPr>
            <a:xfrm>
              <a:off x="917806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B00B997-DDF3-46EB-BF99-4F985772FDDA}"/>
                </a:ext>
              </a:extLst>
            </p:cNvPr>
            <p:cNvSpPr/>
            <p:nvPr/>
          </p:nvSpPr>
          <p:spPr>
            <a:xfrm>
              <a:off x="932439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DD0CF6A-6382-48D3-962F-997ADCD17906}"/>
                </a:ext>
              </a:extLst>
            </p:cNvPr>
            <p:cNvSpPr/>
            <p:nvPr/>
          </p:nvSpPr>
          <p:spPr>
            <a:xfrm>
              <a:off x="947072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2055566-027A-427C-BAE3-608E52D0ACB4}"/>
                </a:ext>
              </a:extLst>
            </p:cNvPr>
            <p:cNvSpPr/>
            <p:nvPr/>
          </p:nvSpPr>
          <p:spPr>
            <a:xfrm>
              <a:off x="976338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8EF02AA-AF73-44C4-B784-F805A0568D30}"/>
                </a:ext>
              </a:extLst>
            </p:cNvPr>
            <p:cNvSpPr/>
            <p:nvPr/>
          </p:nvSpPr>
          <p:spPr>
            <a:xfrm>
              <a:off x="990971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E5F231F-E01A-452A-9E6F-7EE680D210EA}"/>
                </a:ext>
              </a:extLst>
            </p:cNvPr>
            <p:cNvSpPr/>
            <p:nvPr/>
          </p:nvSpPr>
          <p:spPr>
            <a:xfrm>
              <a:off x="1005604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2B2C5B8-201F-425D-8A54-B7000FF29E1A}"/>
                </a:ext>
              </a:extLst>
            </p:cNvPr>
            <p:cNvSpPr/>
            <p:nvPr/>
          </p:nvSpPr>
          <p:spPr>
            <a:xfrm>
              <a:off x="1020237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BE95407-10D5-4D7B-AA1E-7C07FAEA4482}"/>
                </a:ext>
              </a:extLst>
            </p:cNvPr>
            <p:cNvSpPr/>
            <p:nvPr/>
          </p:nvSpPr>
          <p:spPr>
            <a:xfrm>
              <a:off x="961705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B888BD2-083D-40AA-8405-7751169AF6E5}"/>
                </a:ext>
              </a:extLst>
            </p:cNvPr>
            <p:cNvSpPr/>
            <p:nvPr/>
          </p:nvSpPr>
          <p:spPr>
            <a:xfrm>
              <a:off x="1034870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C9E4D6B-D98F-4959-9FA1-94E2782436D3}"/>
                </a:ext>
              </a:extLst>
            </p:cNvPr>
            <p:cNvSpPr/>
            <p:nvPr/>
          </p:nvSpPr>
          <p:spPr>
            <a:xfrm>
              <a:off x="1049503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70FE0C3-1A42-4256-BCA9-01F715DF5B94}"/>
                </a:ext>
              </a:extLst>
            </p:cNvPr>
            <p:cNvSpPr/>
            <p:nvPr/>
          </p:nvSpPr>
          <p:spPr>
            <a:xfrm>
              <a:off x="1067735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D1EBEA7-AD51-4A6D-B5E9-A3E52C5EE3EA}"/>
                </a:ext>
              </a:extLst>
            </p:cNvPr>
            <p:cNvSpPr/>
            <p:nvPr/>
          </p:nvSpPr>
          <p:spPr>
            <a:xfrm>
              <a:off x="1082368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501888E-252E-4FF9-ADFA-4EEEF2D4835B}"/>
                </a:ext>
              </a:extLst>
            </p:cNvPr>
            <p:cNvSpPr/>
            <p:nvPr/>
          </p:nvSpPr>
          <p:spPr>
            <a:xfrm>
              <a:off x="1097001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289D51F-D028-44F6-8852-8F1FC024FD01}"/>
                </a:ext>
              </a:extLst>
            </p:cNvPr>
            <p:cNvSpPr/>
            <p:nvPr/>
          </p:nvSpPr>
          <p:spPr>
            <a:xfrm>
              <a:off x="1126267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8A75BD4-9E94-4CEA-AAB7-6683732B5961}"/>
                </a:ext>
              </a:extLst>
            </p:cNvPr>
            <p:cNvSpPr/>
            <p:nvPr/>
          </p:nvSpPr>
          <p:spPr>
            <a:xfrm>
              <a:off x="1140900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130D619-C3B0-410A-9234-CD3EA6DDC848}"/>
                </a:ext>
              </a:extLst>
            </p:cNvPr>
            <p:cNvSpPr/>
            <p:nvPr/>
          </p:nvSpPr>
          <p:spPr>
            <a:xfrm>
              <a:off x="1155533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B2E8385-3ECC-4D9A-A7F5-157F4AEC4E47}"/>
                </a:ext>
              </a:extLst>
            </p:cNvPr>
            <p:cNvSpPr/>
            <p:nvPr/>
          </p:nvSpPr>
          <p:spPr>
            <a:xfrm>
              <a:off x="1170166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546D6E4-2324-4F5C-A126-6FDEFF7E1EC3}"/>
                </a:ext>
              </a:extLst>
            </p:cNvPr>
            <p:cNvSpPr/>
            <p:nvPr/>
          </p:nvSpPr>
          <p:spPr>
            <a:xfrm>
              <a:off x="1111634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A888A0E-6A31-43DA-A918-32115A0A0890}"/>
                </a:ext>
              </a:extLst>
            </p:cNvPr>
            <p:cNvSpPr/>
            <p:nvPr/>
          </p:nvSpPr>
          <p:spPr>
            <a:xfrm>
              <a:off x="1184799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B207403-A6F8-4619-8F40-D77D5DCED244}"/>
                </a:ext>
              </a:extLst>
            </p:cNvPr>
            <p:cNvSpPr/>
            <p:nvPr/>
          </p:nvSpPr>
          <p:spPr>
            <a:xfrm>
              <a:off x="1199432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5169FE1-BF0E-4E24-8536-1F150710F6C6}"/>
                </a:ext>
              </a:extLst>
            </p:cNvPr>
            <p:cNvSpPr/>
            <p:nvPr/>
          </p:nvSpPr>
          <p:spPr>
            <a:xfrm>
              <a:off x="1217664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53CA16F-DD21-43BB-897E-05A906854762}"/>
                </a:ext>
              </a:extLst>
            </p:cNvPr>
            <p:cNvSpPr/>
            <p:nvPr/>
          </p:nvSpPr>
          <p:spPr>
            <a:xfrm>
              <a:off x="1232297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E82F1A9-06CB-4FEA-A84C-99E35A5A60BE}"/>
                </a:ext>
              </a:extLst>
            </p:cNvPr>
            <p:cNvSpPr/>
            <p:nvPr/>
          </p:nvSpPr>
          <p:spPr>
            <a:xfrm>
              <a:off x="1246930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8D93821-850D-4C57-A7EC-8FE3BBCD590C}"/>
                </a:ext>
              </a:extLst>
            </p:cNvPr>
            <p:cNvSpPr/>
            <p:nvPr/>
          </p:nvSpPr>
          <p:spPr>
            <a:xfrm>
              <a:off x="1276196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E2ABDE3-24A1-41E4-AC5A-18FF084F2BB6}"/>
                </a:ext>
              </a:extLst>
            </p:cNvPr>
            <p:cNvSpPr/>
            <p:nvPr/>
          </p:nvSpPr>
          <p:spPr>
            <a:xfrm>
              <a:off x="1290829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D6F6E7A-CE61-4712-B61F-09466AB72DCB}"/>
                </a:ext>
              </a:extLst>
            </p:cNvPr>
            <p:cNvSpPr/>
            <p:nvPr/>
          </p:nvSpPr>
          <p:spPr>
            <a:xfrm>
              <a:off x="1305462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C2E615F-91F9-4DB2-84FD-21933435FB14}"/>
                </a:ext>
              </a:extLst>
            </p:cNvPr>
            <p:cNvSpPr/>
            <p:nvPr/>
          </p:nvSpPr>
          <p:spPr>
            <a:xfrm>
              <a:off x="1320095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D26B27E-4D04-4BB3-96C0-CECF5C46B1AE}"/>
                </a:ext>
              </a:extLst>
            </p:cNvPr>
            <p:cNvSpPr/>
            <p:nvPr/>
          </p:nvSpPr>
          <p:spPr>
            <a:xfrm>
              <a:off x="1261563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C34A311-DDA6-409E-8A7A-847D27EF64A3}"/>
                </a:ext>
              </a:extLst>
            </p:cNvPr>
            <p:cNvSpPr/>
            <p:nvPr/>
          </p:nvSpPr>
          <p:spPr>
            <a:xfrm>
              <a:off x="1334728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1DD3CD6-5984-4C92-976A-8A1086FB8BC7}"/>
                </a:ext>
              </a:extLst>
            </p:cNvPr>
            <p:cNvSpPr/>
            <p:nvPr/>
          </p:nvSpPr>
          <p:spPr>
            <a:xfrm>
              <a:off x="1349361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7A4F71B-138B-4B44-B18D-E225F29A45A1}"/>
                </a:ext>
              </a:extLst>
            </p:cNvPr>
            <p:cNvSpPr/>
            <p:nvPr/>
          </p:nvSpPr>
          <p:spPr>
            <a:xfrm>
              <a:off x="1367593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C323E15-582F-412B-B32C-46FEAD3FCDBE}"/>
                </a:ext>
              </a:extLst>
            </p:cNvPr>
            <p:cNvSpPr/>
            <p:nvPr/>
          </p:nvSpPr>
          <p:spPr>
            <a:xfrm>
              <a:off x="1382226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223E0D8-A734-406C-9C97-C2F3A2BF8A9A}"/>
                </a:ext>
              </a:extLst>
            </p:cNvPr>
            <p:cNvSpPr/>
            <p:nvPr/>
          </p:nvSpPr>
          <p:spPr>
            <a:xfrm>
              <a:off x="1396859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531B6EA-1877-4B6D-B317-FDDC11E50140}"/>
                </a:ext>
              </a:extLst>
            </p:cNvPr>
            <p:cNvSpPr/>
            <p:nvPr/>
          </p:nvSpPr>
          <p:spPr>
            <a:xfrm>
              <a:off x="1426125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64484FF-B15D-464C-A9C9-D5C87A63B779}"/>
                </a:ext>
              </a:extLst>
            </p:cNvPr>
            <p:cNvSpPr/>
            <p:nvPr/>
          </p:nvSpPr>
          <p:spPr>
            <a:xfrm>
              <a:off x="1440758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5A10D2C9-2AEF-4700-8BE1-26CEE3766F1F}"/>
                </a:ext>
              </a:extLst>
            </p:cNvPr>
            <p:cNvSpPr/>
            <p:nvPr/>
          </p:nvSpPr>
          <p:spPr>
            <a:xfrm>
              <a:off x="1455391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0538E98-2C53-4AC6-9E07-BCF2B8929154}"/>
                </a:ext>
              </a:extLst>
            </p:cNvPr>
            <p:cNvSpPr/>
            <p:nvPr/>
          </p:nvSpPr>
          <p:spPr>
            <a:xfrm>
              <a:off x="1470024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BF7F4B8-BB39-4375-8AAB-626A1A49BDB4}"/>
                </a:ext>
              </a:extLst>
            </p:cNvPr>
            <p:cNvSpPr/>
            <p:nvPr/>
          </p:nvSpPr>
          <p:spPr>
            <a:xfrm>
              <a:off x="1411492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F8DE850-9F7C-40E6-9050-E25A1C8D3B51}"/>
                </a:ext>
              </a:extLst>
            </p:cNvPr>
            <p:cNvSpPr/>
            <p:nvPr/>
          </p:nvSpPr>
          <p:spPr>
            <a:xfrm>
              <a:off x="1484657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5C328F36-B66B-4CDF-A414-A2A87AD089D3}"/>
                </a:ext>
              </a:extLst>
            </p:cNvPr>
            <p:cNvSpPr/>
            <p:nvPr/>
          </p:nvSpPr>
          <p:spPr>
            <a:xfrm>
              <a:off x="1499290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05A513EE-BD0F-40B4-8E91-F8DCCA0B1D9E}"/>
                </a:ext>
              </a:extLst>
            </p:cNvPr>
            <p:cNvSpPr/>
            <p:nvPr/>
          </p:nvSpPr>
          <p:spPr>
            <a:xfrm>
              <a:off x="1517522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FDB2973-FF83-4FB1-A9BF-058EF4DFF7EE}"/>
                </a:ext>
              </a:extLst>
            </p:cNvPr>
            <p:cNvSpPr/>
            <p:nvPr/>
          </p:nvSpPr>
          <p:spPr>
            <a:xfrm>
              <a:off x="1532155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9FF6C44A-C691-4D73-B89A-F341B0B3487D}"/>
                </a:ext>
              </a:extLst>
            </p:cNvPr>
            <p:cNvSpPr/>
            <p:nvPr/>
          </p:nvSpPr>
          <p:spPr>
            <a:xfrm>
              <a:off x="1546788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C7BFC353-78B1-437D-80B4-2D5D50C1EE00}"/>
                </a:ext>
              </a:extLst>
            </p:cNvPr>
            <p:cNvSpPr/>
            <p:nvPr/>
          </p:nvSpPr>
          <p:spPr>
            <a:xfrm>
              <a:off x="1576054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A6A38A8-0C92-459A-B247-E4337DA0A15D}"/>
                </a:ext>
              </a:extLst>
            </p:cNvPr>
            <p:cNvSpPr/>
            <p:nvPr/>
          </p:nvSpPr>
          <p:spPr>
            <a:xfrm>
              <a:off x="1590687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A376DE5-61FA-437E-B731-FAB37B3FCF75}"/>
                </a:ext>
              </a:extLst>
            </p:cNvPr>
            <p:cNvSpPr/>
            <p:nvPr/>
          </p:nvSpPr>
          <p:spPr>
            <a:xfrm>
              <a:off x="1605320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813F3523-4944-4D0B-AC14-01DBF3856D6D}"/>
                </a:ext>
              </a:extLst>
            </p:cNvPr>
            <p:cNvSpPr/>
            <p:nvPr/>
          </p:nvSpPr>
          <p:spPr>
            <a:xfrm>
              <a:off x="1619953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AB13A033-A8D9-4DC4-BB22-B4521EC25C0E}"/>
                </a:ext>
              </a:extLst>
            </p:cNvPr>
            <p:cNvSpPr/>
            <p:nvPr/>
          </p:nvSpPr>
          <p:spPr>
            <a:xfrm>
              <a:off x="1561421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38A2238-E280-4893-B1EB-D804B0C31EA6}"/>
                </a:ext>
              </a:extLst>
            </p:cNvPr>
            <p:cNvSpPr/>
            <p:nvPr/>
          </p:nvSpPr>
          <p:spPr>
            <a:xfrm>
              <a:off x="1634586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D025BD6-D66A-4561-B169-0600EE15F0ED}"/>
                </a:ext>
              </a:extLst>
            </p:cNvPr>
            <p:cNvSpPr/>
            <p:nvPr/>
          </p:nvSpPr>
          <p:spPr>
            <a:xfrm>
              <a:off x="1649219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BF4795C-381B-4CFA-B7C2-D301DDF694A0}"/>
                </a:ext>
              </a:extLst>
            </p:cNvPr>
            <p:cNvSpPr/>
            <p:nvPr/>
          </p:nvSpPr>
          <p:spPr>
            <a:xfrm>
              <a:off x="449787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92C36B03-DFA8-4F86-83F4-5884F00F4106}"/>
                </a:ext>
              </a:extLst>
            </p:cNvPr>
            <p:cNvSpPr/>
            <p:nvPr/>
          </p:nvSpPr>
          <p:spPr>
            <a:xfrm>
              <a:off x="468019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57CB221C-E4FB-46EA-A055-6ADFA4992F15}"/>
                </a:ext>
              </a:extLst>
            </p:cNvPr>
            <p:cNvSpPr/>
            <p:nvPr/>
          </p:nvSpPr>
          <p:spPr>
            <a:xfrm>
              <a:off x="482652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94F1ADF-8083-47D1-A798-D9CC62EB39AD}"/>
                </a:ext>
              </a:extLst>
            </p:cNvPr>
            <p:cNvSpPr/>
            <p:nvPr/>
          </p:nvSpPr>
          <p:spPr>
            <a:xfrm>
              <a:off x="497285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E5A74B9D-AEE6-4D03-B681-66E9F5DF01F3}"/>
                </a:ext>
              </a:extLst>
            </p:cNvPr>
            <p:cNvSpPr/>
            <p:nvPr/>
          </p:nvSpPr>
          <p:spPr>
            <a:xfrm>
              <a:off x="526551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AE2B66B8-9FD4-4A92-B42F-ACBFE6A93ACD}"/>
                </a:ext>
              </a:extLst>
            </p:cNvPr>
            <p:cNvSpPr/>
            <p:nvPr/>
          </p:nvSpPr>
          <p:spPr>
            <a:xfrm>
              <a:off x="541184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63EE373-8573-459F-B909-E67509A3FA36}"/>
                </a:ext>
              </a:extLst>
            </p:cNvPr>
            <p:cNvSpPr/>
            <p:nvPr/>
          </p:nvSpPr>
          <p:spPr>
            <a:xfrm>
              <a:off x="555817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B0EA077-3F9C-45A0-9CFA-B724DD73DE6B}"/>
                </a:ext>
              </a:extLst>
            </p:cNvPr>
            <p:cNvSpPr/>
            <p:nvPr/>
          </p:nvSpPr>
          <p:spPr>
            <a:xfrm>
              <a:off x="570450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099C0FC-4563-441A-A704-A86E9580638D}"/>
                </a:ext>
              </a:extLst>
            </p:cNvPr>
            <p:cNvSpPr/>
            <p:nvPr/>
          </p:nvSpPr>
          <p:spPr>
            <a:xfrm>
              <a:off x="511918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DD399E30-8C61-4DD9-99C1-6A8F60D2DF2F}"/>
                </a:ext>
              </a:extLst>
            </p:cNvPr>
            <p:cNvSpPr/>
            <p:nvPr/>
          </p:nvSpPr>
          <p:spPr>
            <a:xfrm>
              <a:off x="585083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9F33DDE-24D8-41E7-AFEF-7F82C36BABD8}"/>
                </a:ext>
              </a:extLst>
            </p:cNvPr>
            <p:cNvSpPr/>
            <p:nvPr/>
          </p:nvSpPr>
          <p:spPr>
            <a:xfrm>
              <a:off x="1667451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129DFF4A-744B-4B00-AF22-9A67C9742AA0}"/>
                </a:ext>
              </a:extLst>
            </p:cNvPr>
            <p:cNvSpPr/>
            <p:nvPr/>
          </p:nvSpPr>
          <p:spPr>
            <a:xfrm>
              <a:off x="1682084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D349D3D8-6F18-46FB-93C4-FF1C718BA278}"/>
                </a:ext>
              </a:extLst>
            </p:cNvPr>
            <p:cNvSpPr/>
            <p:nvPr/>
          </p:nvSpPr>
          <p:spPr>
            <a:xfrm>
              <a:off x="1696717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CF35D49-953E-4760-83C6-9CD3BB075EC9}"/>
                </a:ext>
              </a:extLst>
            </p:cNvPr>
            <p:cNvSpPr/>
            <p:nvPr/>
          </p:nvSpPr>
          <p:spPr>
            <a:xfrm>
              <a:off x="1725983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9DBDE939-EF99-495E-A757-918614DCAF4D}"/>
                </a:ext>
              </a:extLst>
            </p:cNvPr>
            <p:cNvSpPr/>
            <p:nvPr/>
          </p:nvSpPr>
          <p:spPr>
            <a:xfrm>
              <a:off x="1740616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9224A4CD-BDF5-4352-820D-C4DEB6A7C5F7}"/>
                </a:ext>
              </a:extLst>
            </p:cNvPr>
            <p:cNvSpPr/>
            <p:nvPr/>
          </p:nvSpPr>
          <p:spPr>
            <a:xfrm>
              <a:off x="1755249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FC69B874-9871-44B6-A43D-EA5E942E4624}"/>
                </a:ext>
              </a:extLst>
            </p:cNvPr>
            <p:cNvSpPr/>
            <p:nvPr/>
          </p:nvSpPr>
          <p:spPr>
            <a:xfrm>
              <a:off x="1769882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5AA945E4-9777-415C-A7AC-02C01E484731}"/>
                </a:ext>
              </a:extLst>
            </p:cNvPr>
            <p:cNvSpPr/>
            <p:nvPr/>
          </p:nvSpPr>
          <p:spPr>
            <a:xfrm>
              <a:off x="1711350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56DB379-5911-4BD0-9B69-74A0C075A6B3}"/>
                </a:ext>
              </a:extLst>
            </p:cNvPr>
            <p:cNvSpPr/>
            <p:nvPr/>
          </p:nvSpPr>
          <p:spPr>
            <a:xfrm>
              <a:off x="1784515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D1109961-72A5-4D86-8CC1-CAED455D6FEF}"/>
                </a:ext>
              </a:extLst>
            </p:cNvPr>
            <p:cNvSpPr/>
            <p:nvPr/>
          </p:nvSpPr>
          <p:spPr>
            <a:xfrm>
              <a:off x="17991434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4A86A830-ECDB-4C3F-A8AD-5B63B78E2FBC}"/>
                </a:ext>
              </a:extLst>
            </p:cNvPr>
            <p:cNvSpPr/>
            <p:nvPr/>
          </p:nvSpPr>
          <p:spPr>
            <a:xfrm>
              <a:off x="299858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E76A469C-6B1D-4352-BFC6-ECC7A66E180F}"/>
                </a:ext>
              </a:extLst>
            </p:cNvPr>
            <p:cNvSpPr/>
            <p:nvPr/>
          </p:nvSpPr>
          <p:spPr>
            <a:xfrm>
              <a:off x="318090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2D56A3FD-D721-4AD6-BFAF-8069D73C5E71}"/>
                </a:ext>
              </a:extLst>
            </p:cNvPr>
            <p:cNvSpPr/>
            <p:nvPr/>
          </p:nvSpPr>
          <p:spPr>
            <a:xfrm>
              <a:off x="332723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978BFB3-8B3B-4B12-A695-0738079B449B}"/>
                </a:ext>
              </a:extLst>
            </p:cNvPr>
            <p:cNvSpPr/>
            <p:nvPr/>
          </p:nvSpPr>
          <p:spPr>
            <a:xfrm>
              <a:off x="347356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A2447B5-EA34-4B2F-99DC-94C0513853EF}"/>
                </a:ext>
              </a:extLst>
            </p:cNvPr>
            <p:cNvSpPr/>
            <p:nvPr/>
          </p:nvSpPr>
          <p:spPr>
            <a:xfrm>
              <a:off x="376622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EF9628A5-A1A0-47FB-AC37-4E72D1C44DD9}"/>
                </a:ext>
              </a:extLst>
            </p:cNvPr>
            <p:cNvSpPr/>
            <p:nvPr/>
          </p:nvSpPr>
          <p:spPr>
            <a:xfrm>
              <a:off x="391255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3E7EB938-C130-402A-86EF-1607D712FACF}"/>
                </a:ext>
              </a:extLst>
            </p:cNvPr>
            <p:cNvSpPr/>
            <p:nvPr/>
          </p:nvSpPr>
          <p:spPr>
            <a:xfrm>
              <a:off x="405888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0AB3830D-C764-46B6-B016-28BFE574BC33}"/>
                </a:ext>
              </a:extLst>
            </p:cNvPr>
            <p:cNvSpPr/>
            <p:nvPr/>
          </p:nvSpPr>
          <p:spPr>
            <a:xfrm>
              <a:off x="420521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A22B424-C7E7-4C01-9498-65084E716D7F}"/>
                </a:ext>
              </a:extLst>
            </p:cNvPr>
            <p:cNvSpPr/>
            <p:nvPr/>
          </p:nvSpPr>
          <p:spPr>
            <a:xfrm>
              <a:off x="361989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0A38D9F6-6910-423B-BAAA-8F5949F3FD88}"/>
                </a:ext>
              </a:extLst>
            </p:cNvPr>
            <p:cNvSpPr/>
            <p:nvPr/>
          </p:nvSpPr>
          <p:spPr>
            <a:xfrm>
              <a:off x="435154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45E0134C-5F35-41AC-89C1-D457F96A2CE5}"/>
                </a:ext>
              </a:extLst>
            </p:cNvPr>
            <p:cNvSpPr/>
            <p:nvPr/>
          </p:nvSpPr>
          <p:spPr>
            <a:xfrm>
              <a:off x="149929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69A19FC2-6952-4811-B3E1-54EF3AC04916}"/>
                </a:ext>
              </a:extLst>
            </p:cNvPr>
            <p:cNvSpPr/>
            <p:nvPr/>
          </p:nvSpPr>
          <p:spPr>
            <a:xfrm>
              <a:off x="168161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35CED3DB-1E91-4D71-9021-3F4174E44721}"/>
                </a:ext>
              </a:extLst>
            </p:cNvPr>
            <p:cNvSpPr/>
            <p:nvPr/>
          </p:nvSpPr>
          <p:spPr>
            <a:xfrm>
              <a:off x="182794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910F7612-C71D-4D65-87EC-33B84F2340F5}"/>
                </a:ext>
              </a:extLst>
            </p:cNvPr>
            <p:cNvSpPr/>
            <p:nvPr/>
          </p:nvSpPr>
          <p:spPr>
            <a:xfrm>
              <a:off x="197427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C8823CCA-8198-4771-B1AA-D404DE91EA2B}"/>
                </a:ext>
              </a:extLst>
            </p:cNvPr>
            <p:cNvSpPr/>
            <p:nvPr/>
          </p:nvSpPr>
          <p:spPr>
            <a:xfrm>
              <a:off x="226693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C2252D92-BEAC-4078-952D-D00634B3434A}"/>
                </a:ext>
              </a:extLst>
            </p:cNvPr>
            <p:cNvSpPr/>
            <p:nvPr/>
          </p:nvSpPr>
          <p:spPr>
            <a:xfrm>
              <a:off x="241326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ACDD0D79-85B0-49F5-A4D2-0E9FBFB06564}"/>
                </a:ext>
              </a:extLst>
            </p:cNvPr>
            <p:cNvSpPr/>
            <p:nvPr/>
          </p:nvSpPr>
          <p:spPr>
            <a:xfrm>
              <a:off x="255959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97955663-4CD5-400C-864B-7B0DC75CD8EF}"/>
                </a:ext>
              </a:extLst>
            </p:cNvPr>
            <p:cNvSpPr/>
            <p:nvPr/>
          </p:nvSpPr>
          <p:spPr>
            <a:xfrm>
              <a:off x="270592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F589D825-378C-4673-A936-D186BC06FE11}"/>
                </a:ext>
              </a:extLst>
            </p:cNvPr>
            <p:cNvSpPr/>
            <p:nvPr/>
          </p:nvSpPr>
          <p:spPr>
            <a:xfrm>
              <a:off x="212060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02F6784-8BA9-4409-893F-E37A83841192}"/>
                </a:ext>
              </a:extLst>
            </p:cNvPr>
            <p:cNvSpPr/>
            <p:nvPr/>
          </p:nvSpPr>
          <p:spPr>
            <a:xfrm>
              <a:off x="285225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4206257A-28D2-4E83-ADFC-0E259B484D96}"/>
                </a:ext>
              </a:extLst>
            </p:cNvPr>
            <p:cNvSpPr/>
            <p:nvPr/>
          </p:nvSpPr>
          <p:spPr>
            <a:xfrm>
              <a:off x="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A5A4D3C7-C47D-41F4-AD4F-A5A8BFE53D63}"/>
                </a:ext>
              </a:extLst>
            </p:cNvPr>
            <p:cNvSpPr/>
            <p:nvPr/>
          </p:nvSpPr>
          <p:spPr>
            <a:xfrm>
              <a:off x="18232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2D9DE460-8C61-4B52-940D-D997369D7D01}"/>
                </a:ext>
              </a:extLst>
            </p:cNvPr>
            <p:cNvSpPr/>
            <p:nvPr/>
          </p:nvSpPr>
          <p:spPr>
            <a:xfrm>
              <a:off x="32865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7B3811C-B1CE-4411-8D18-D79ADBDB6A1B}"/>
                </a:ext>
              </a:extLst>
            </p:cNvPr>
            <p:cNvSpPr/>
            <p:nvPr/>
          </p:nvSpPr>
          <p:spPr>
            <a:xfrm>
              <a:off x="47498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F8A47909-B802-4C12-B58D-CC94409AF51B}"/>
                </a:ext>
              </a:extLst>
            </p:cNvPr>
            <p:cNvSpPr/>
            <p:nvPr/>
          </p:nvSpPr>
          <p:spPr>
            <a:xfrm>
              <a:off x="76764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2B78DC28-73DB-4523-B0E3-08E21DAE7D7E}"/>
                </a:ext>
              </a:extLst>
            </p:cNvPr>
            <p:cNvSpPr/>
            <p:nvPr/>
          </p:nvSpPr>
          <p:spPr>
            <a:xfrm>
              <a:off x="91397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D63F8C7A-A5C8-458F-8806-E060BA6F8116}"/>
                </a:ext>
              </a:extLst>
            </p:cNvPr>
            <p:cNvSpPr/>
            <p:nvPr/>
          </p:nvSpPr>
          <p:spPr>
            <a:xfrm>
              <a:off x="106030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DB70233F-4A61-462C-B2C1-2B25AEBF0AE7}"/>
                </a:ext>
              </a:extLst>
            </p:cNvPr>
            <p:cNvSpPr/>
            <p:nvPr/>
          </p:nvSpPr>
          <p:spPr>
            <a:xfrm>
              <a:off x="120663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E1D1E743-6BE8-4CE5-A608-01ADBCED21F1}"/>
                </a:ext>
              </a:extLst>
            </p:cNvPr>
            <p:cNvSpPr/>
            <p:nvPr/>
          </p:nvSpPr>
          <p:spPr>
            <a:xfrm>
              <a:off x="62131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7557CCA5-E684-411F-97F3-05FC0BBD4FB3}"/>
                </a:ext>
              </a:extLst>
            </p:cNvPr>
            <p:cNvSpPr/>
            <p:nvPr/>
          </p:nvSpPr>
          <p:spPr>
            <a:xfrm>
              <a:off x="135296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C3B476D-1D87-4C45-9501-F15165645E13}"/>
              </a:ext>
            </a:extLst>
          </p:cNvPr>
          <p:cNvCxnSpPr/>
          <p:nvPr/>
        </p:nvCxnSpPr>
        <p:spPr>
          <a:xfrm>
            <a:off x="6005912" y="3400014"/>
            <a:ext cx="1052" cy="252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1042365C-593D-42F5-8C81-6955D363B209}"/>
              </a:ext>
            </a:extLst>
          </p:cNvPr>
          <p:cNvSpPr/>
          <p:nvPr/>
        </p:nvSpPr>
        <p:spPr>
          <a:xfrm>
            <a:off x="3231091" y="2345578"/>
            <a:ext cx="551089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현재 진행상황</a:t>
            </a:r>
            <a:endParaRPr lang="en-US" altLang="ko-KR" sz="2400" b="1" i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491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84 0.00023 L -0.24713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4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486 L -0.00026 0.1518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795496-EE0F-4B4C-BCDC-3D25B7733661}"/>
              </a:ext>
            </a:extLst>
          </p:cNvPr>
          <p:cNvSpPr/>
          <p:nvPr/>
        </p:nvSpPr>
        <p:spPr>
          <a:xfrm>
            <a:off x="611219" y="915909"/>
            <a:ext cx="1069305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목차</a:t>
            </a:r>
            <a:endParaRPr lang="en-US" altLang="ko-KR" sz="36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endParaRPr lang="en-US" altLang="ko-KR" sz="3600" b="1" i="1" dirty="0">
              <a:solidFill>
                <a:prstClr val="black">
                  <a:lumMod val="65000"/>
                  <a:lumOff val="35000"/>
                </a:prstClr>
              </a:solidFill>
              <a:ea typeface="UD Digi Kyokasho NK-B" panose="02020700000000000000" pitchFamily="18" charset="-128"/>
            </a:endParaRPr>
          </a:p>
          <a:p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1. </a:t>
            </a:r>
            <a:r>
              <a:rPr lang="en-US" altLang="ko-KR" sz="2800" b="1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ProblemDomain</a:t>
            </a:r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(PD) Package Diagram</a:t>
            </a:r>
          </a:p>
          <a:p>
            <a:endParaRPr lang="en-US" altLang="ko-KR" sz="2800" b="1" i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2. Partial Package Diagram</a:t>
            </a:r>
          </a:p>
          <a:p>
            <a:endParaRPr lang="en-US" altLang="ko-KR" sz="2800" b="1" i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3. Design Pattern &amp; Framework &amp; Libraries</a:t>
            </a:r>
          </a:p>
          <a:p>
            <a:endParaRPr lang="en-US" altLang="ko-KR" sz="2800" b="1" i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4. </a:t>
            </a:r>
            <a:r>
              <a:rPr lang="en-US" altLang="ko-KR" sz="2800" b="1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UseCase</a:t>
            </a:r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</a:t>
            </a:r>
            <a:r>
              <a:rPr lang="ko-KR" altLang="en-US" sz="28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설명</a:t>
            </a:r>
            <a:endParaRPr lang="en-US" altLang="ko-KR" sz="2800" b="1" i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endParaRPr lang="en-US" altLang="ko-KR" sz="2800" b="1" i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5. </a:t>
            </a:r>
            <a:r>
              <a:rPr lang="ko-KR" altLang="en-US" sz="28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시연</a:t>
            </a:r>
            <a:endParaRPr lang="en-US" altLang="ko-KR" sz="1600" b="1" i="1" dirty="0">
              <a:solidFill>
                <a:srgbClr val="FF006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0236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18E2DCAA-1437-4A4E-8695-6D334EE3C88D}"/>
              </a:ext>
            </a:extLst>
          </p:cNvPr>
          <p:cNvSpPr/>
          <p:nvPr/>
        </p:nvSpPr>
        <p:spPr>
          <a:xfrm>
            <a:off x="3501241" y="2149434"/>
            <a:ext cx="2280062" cy="22800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8A4CC1-F0BA-45EB-919F-547B1143982F}"/>
              </a:ext>
            </a:extLst>
          </p:cNvPr>
          <p:cNvSpPr txBox="1"/>
          <p:nvPr/>
        </p:nvSpPr>
        <p:spPr>
          <a:xfrm>
            <a:off x="4198246" y="3027855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</a:rPr>
              <a:t>100</a:t>
            </a:r>
            <a:r>
              <a:rPr lang="en-US" altLang="ko-KR" sz="1600" dirty="0">
                <a:solidFill>
                  <a:prstClr val="white"/>
                </a:solidFill>
              </a:rPr>
              <a:t>%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B2846AB-9086-40B4-BD4E-E8C94A2F5404}"/>
              </a:ext>
            </a:extLst>
          </p:cNvPr>
          <p:cNvSpPr/>
          <p:nvPr/>
        </p:nvSpPr>
        <p:spPr>
          <a:xfrm>
            <a:off x="795646" y="2149434"/>
            <a:ext cx="2280062" cy="228006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928CCF4-5214-4FE9-B792-A535D76C014A}"/>
              </a:ext>
            </a:extLst>
          </p:cNvPr>
          <p:cNvSpPr/>
          <p:nvPr/>
        </p:nvSpPr>
        <p:spPr>
          <a:xfrm>
            <a:off x="6206836" y="2149434"/>
            <a:ext cx="2280062" cy="228006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C85E03C-513F-4854-95E1-AF15AE950534}"/>
              </a:ext>
            </a:extLst>
          </p:cNvPr>
          <p:cNvSpPr/>
          <p:nvPr/>
        </p:nvSpPr>
        <p:spPr>
          <a:xfrm>
            <a:off x="8912431" y="2149434"/>
            <a:ext cx="2280062" cy="228006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914F92-E52F-4236-8A8A-E9E09484FE8C}"/>
              </a:ext>
            </a:extLst>
          </p:cNvPr>
          <p:cNvSpPr/>
          <p:nvPr/>
        </p:nvSpPr>
        <p:spPr>
          <a:xfrm>
            <a:off x="963766" y="4952719"/>
            <a:ext cx="2111942" cy="590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Plannig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Monitoring - Proceeding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F906E2-6585-4A9A-AB9E-D40A9365B504}"/>
              </a:ext>
            </a:extLst>
          </p:cNvPr>
          <p:cNvSpPr/>
          <p:nvPr/>
        </p:nvSpPr>
        <p:spPr>
          <a:xfrm>
            <a:off x="3094575" y="4952718"/>
            <a:ext cx="309338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Analysis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A6CEF4-7736-4EAD-A0D1-3F74F04941DA}"/>
              </a:ext>
            </a:extLst>
          </p:cNvPr>
          <p:cNvSpPr/>
          <p:nvPr/>
        </p:nvSpPr>
        <p:spPr>
          <a:xfrm>
            <a:off x="6206831" y="4952716"/>
            <a:ext cx="2537475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Design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0A0929-8614-4038-8731-6615B5783E63}"/>
              </a:ext>
            </a:extLst>
          </p:cNvPr>
          <p:cNvSpPr/>
          <p:nvPr/>
        </p:nvSpPr>
        <p:spPr>
          <a:xfrm>
            <a:off x="8642247" y="4876116"/>
            <a:ext cx="2914225" cy="1718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Implementation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MakeApplication_done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MakeProgram_done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ChangeApplicationScore_done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Others…</a:t>
            </a:r>
          </a:p>
          <a:p>
            <a:pPr algn="ctr"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946B8-4138-47D0-83AC-E53FF994E74C}"/>
              </a:ext>
            </a:extLst>
          </p:cNvPr>
          <p:cNvSpPr txBox="1"/>
          <p:nvPr/>
        </p:nvSpPr>
        <p:spPr>
          <a:xfrm>
            <a:off x="1463175" y="3027855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</a:rPr>
              <a:t>100</a:t>
            </a:r>
            <a:r>
              <a:rPr lang="en-US" altLang="ko-KR" sz="1600" dirty="0">
                <a:solidFill>
                  <a:prstClr val="white"/>
                </a:solidFill>
              </a:rPr>
              <a:t>%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991301-C893-4B94-96B0-C425C595DE6B}"/>
              </a:ext>
            </a:extLst>
          </p:cNvPr>
          <p:cNvSpPr txBox="1"/>
          <p:nvPr/>
        </p:nvSpPr>
        <p:spPr>
          <a:xfrm>
            <a:off x="6874365" y="3027855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</a:rPr>
              <a:t>95</a:t>
            </a:r>
            <a:r>
              <a:rPr lang="en-US" altLang="ko-KR" sz="1600" dirty="0">
                <a:solidFill>
                  <a:prstClr val="white"/>
                </a:solidFill>
              </a:rPr>
              <a:t>%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7F1F55-EB40-439B-A495-E07C750BB91A}"/>
              </a:ext>
            </a:extLst>
          </p:cNvPr>
          <p:cNvSpPr txBox="1"/>
          <p:nvPr/>
        </p:nvSpPr>
        <p:spPr>
          <a:xfrm>
            <a:off x="9579960" y="3027855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</a:rPr>
              <a:t>0</a:t>
            </a:r>
            <a:r>
              <a:rPr lang="en-US" altLang="ko-KR" sz="1600" dirty="0">
                <a:solidFill>
                  <a:prstClr val="white"/>
                </a:solidFill>
              </a:rPr>
              <a:t>%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D778A57-CB69-4210-82DB-718F65ABD7C6}"/>
              </a:ext>
            </a:extLst>
          </p:cNvPr>
          <p:cNvSpPr/>
          <p:nvPr/>
        </p:nvSpPr>
        <p:spPr>
          <a:xfrm>
            <a:off x="3680223" y="301517"/>
            <a:ext cx="5394256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진행 계획 및 전략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현재 진행상황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6" name="현 8">
            <a:extLst>
              <a:ext uri="{FF2B5EF4-FFF2-40B4-BE49-F238E27FC236}">
                <a16:creationId xmlns:a16="http://schemas.microsoft.com/office/drawing/2014/main" id="{6B7C27EF-EE00-4324-850F-F4760233E859}"/>
              </a:ext>
            </a:extLst>
          </p:cNvPr>
          <p:cNvSpPr/>
          <p:nvPr/>
        </p:nvSpPr>
        <p:spPr>
          <a:xfrm>
            <a:off x="795646" y="2899718"/>
            <a:ext cx="2280217" cy="1529778"/>
          </a:xfrm>
          <a:custGeom>
            <a:avLst/>
            <a:gdLst>
              <a:gd name="connsiteX0" fmla="*/ 2221508 w 2280062"/>
              <a:gd name="connsiteY0" fmla="*/ 779367 h 2280062"/>
              <a:gd name="connsiteX1" fmla="*/ 1812774 w 2280062"/>
              <a:gd name="connsiteY1" fmla="*/ 2060405 h 2280062"/>
              <a:gd name="connsiteX2" fmla="*/ 468110 w 2280062"/>
              <a:gd name="connsiteY2" fmla="*/ 2061005 h 2280062"/>
              <a:gd name="connsiteX3" fmla="*/ 58234 w 2280062"/>
              <a:gd name="connsiteY3" fmla="*/ 780332 h 2280062"/>
              <a:gd name="connsiteX4" fmla="*/ 2221508 w 2280062"/>
              <a:gd name="connsiteY4" fmla="*/ 779367 h 2280062"/>
              <a:gd name="connsiteX0" fmla="*/ 2221585 w 2280217"/>
              <a:gd name="connsiteY0" fmla="*/ 52137 h 1552832"/>
              <a:gd name="connsiteX1" fmla="*/ 1812851 w 2280217"/>
              <a:gd name="connsiteY1" fmla="*/ 1333175 h 1552832"/>
              <a:gd name="connsiteX2" fmla="*/ 468187 w 2280217"/>
              <a:gd name="connsiteY2" fmla="*/ 1333775 h 1552832"/>
              <a:gd name="connsiteX3" fmla="*/ 58311 w 2280217"/>
              <a:gd name="connsiteY3" fmla="*/ 53102 h 1552832"/>
              <a:gd name="connsiteX4" fmla="*/ 2221585 w 2280217"/>
              <a:gd name="connsiteY4" fmla="*/ 52137 h 1552832"/>
              <a:gd name="connsiteX0" fmla="*/ 2221585 w 2280217"/>
              <a:gd name="connsiteY0" fmla="*/ 29083 h 1529778"/>
              <a:gd name="connsiteX1" fmla="*/ 1812851 w 2280217"/>
              <a:gd name="connsiteY1" fmla="*/ 1310121 h 1529778"/>
              <a:gd name="connsiteX2" fmla="*/ 468187 w 2280217"/>
              <a:gd name="connsiteY2" fmla="*/ 1310721 h 1529778"/>
              <a:gd name="connsiteX3" fmla="*/ 58311 w 2280217"/>
              <a:gd name="connsiteY3" fmla="*/ 30048 h 1529778"/>
              <a:gd name="connsiteX4" fmla="*/ 2221585 w 2280217"/>
              <a:gd name="connsiteY4" fmla="*/ 29083 h 152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0217" h="1529778">
                <a:moveTo>
                  <a:pt x="2221585" y="29083"/>
                </a:moveTo>
                <a:cubicBezTo>
                  <a:pt x="2378480" y="499544"/>
                  <a:pt x="2213230" y="1017466"/>
                  <a:pt x="1812851" y="1310121"/>
                </a:cubicBezTo>
                <a:cubicBezTo>
                  <a:pt x="1412472" y="1602776"/>
                  <a:pt x="868826" y="1603018"/>
                  <a:pt x="468187" y="1310721"/>
                </a:cubicBezTo>
                <a:cubicBezTo>
                  <a:pt x="67547" y="1018423"/>
                  <a:pt x="-98165" y="500649"/>
                  <a:pt x="58311" y="30048"/>
                </a:cubicBezTo>
                <a:cubicBezTo>
                  <a:pt x="815028" y="-89027"/>
                  <a:pt x="1571746" y="195659"/>
                  <a:pt x="2221585" y="29083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1AEC8A-7957-4A1E-8D96-8D3A8B759B88}"/>
              </a:ext>
            </a:extLst>
          </p:cNvPr>
          <p:cNvSpPr txBox="1"/>
          <p:nvPr/>
        </p:nvSpPr>
        <p:spPr>
          <a:xfrm>
            <a:off x="1463253" y="3027855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</a:rPr>
              <a:t>75</a:t>
            </a:r>
            <a:r>
              <a:rPr lang="en-US" altLang="ko-KR" sz="1600" dirty="0">
                <a:solidFill>
                  <a:prstClr val="white"/>
                </a:solidFill>
              </a:rPr>
              <a:t>%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AE3384A-2B4C-4C28-9B30-0A720641CB1C}"/>
              </a:ext>
            </a:extLst>
          </p:cNvPr>
          <p:cNvSpPr/>
          <p:nvPr/>
        </p:nvSpPr>
        <p:spPr>
          <a:xfrm>
            <a:off x="1787597" y="2631752"/>
            <a:ext cx="178933" cy="17893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3B69041-4F3E-4456-9BFE-6806068CF030}"/>
              </a:ext>
            </a:extLst>
          </p:cNvPr>
          <p:cNvSpPr/>
          <p:nvPr/>
        </p:nvSpPr>
        <p:spPr>
          <a:xfrm>
            <a:off x="1990293" y="2721218"/>
            <a:ext cx="95259" cy="9525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717FACF-6E3A-4B74-BD67-4EE3206215CB}"/>
              </a:ext>
            </a:extLst>
          </p:cNvPr>
          <p:cNvSpPr/>
          <p:nvPr/>
        </p:nvSpPr>
        <p:spPr>
          <a:xfrm>
            <a:off x="1878553" y="2510274"/>
            <a:ext cx="94461" cy="944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현 8">
            <a:extLst>
              <a:ext uri="{FF2B5EF4-FFF2-40B4-BE49-F238E27FC236}">
                <a16:creationId xmlns:a16="http://schemas.microsoft.com/office/drawing/2014/main" id="{6D7A9643-430F-429A-AF6D-8B3281116B8E}"/>
              </a:ext>
            </a:extLst>
          </p:cNvPr>
          <p:cNvSpPr/>
          <p:nvPr/>
        </p:nvSpPr>
        <p:spPr>
          <a:xfrm>
            <a:off x="8912276" y="2878202"/>
            <a:ext cx="2280217" cy="1576701"/>
          </a:xfrm>
          <a:custGeom>
            <a:avLst/>
            <a:gdLst>
              <a:gd name="connsiteX0" fmla="*/ 2221508 w 2280062"/>
              <a:gd name="connsiteY0" fmla="*/ 779367 h 2280062"/>
              <a:gd name="connsiteX1" fmla="*/ 1812774 w 2280062"/>
              <a:gd name="connsiteY1" fmla="*/ 2060405 h 2280062"/>
              <a:gd name="connsiteX2" fmla="*/ 468110 w 2280062"/>
              <a:gd name="connsiteY2" fmla="*/ 2061005 h 2280062"/>
              <a:gd name="connsiteX3" fmla="*/ 58234 w 2280062"/>
              <a:gd name="connsiteY3" fmla="*/ 780332 h 2280062"/>
              <a:gd name="connsiteX4" fmla="*/ 2221508 w 2280062"/>
              <a:gd name="connsiteY4" fmla="*/ 779367 h 2280062"/>
              <a:gd name="connsiteX0" fmla="*/ 2221585 w 2280217"/>
              <a:gd name="connsiteY0" fmla="*/ 52137 h 1552832"/>
              <a:gd name="connsiteX1" fmla="*/ 1812851 w 2280217"/>
              <a:gd name="connsiteY1" fmla="*/ 1333175 h 1552832"/>
              <a:gd name="connsiteX2" fmla="*/ 468187 w 2280217"/>
              <a:gd name="connsiteY2" fmla="*/ 1333775 h 1552832"/>
              <a:gd name="connsiteX3" fmla="*/ 58311 w 2280217"/>
              <a:gd name="connsiteY3" fmla="*/ 53102 h 1552832"/>
              <a:gd name="connsiteX4" fmla="*/ 2221585 w 2280217"/>
              <a:gd name="connsiteY4" fmla="*/ 52137 h 1552832"/>
              <a:gd name="connsiteX0" fmla="*/ 2221585 w 2280217"/>
              <a:gd name="connsiteY0" fmla="*/ 29083 h 1529778"/>
              <a:gd name="connsiteX1" fmla="*/ 1812851 w 2280217"/>
              <a:gd name="connsiteY1" fmla="*/ 1310121 h 1529778"/>
              <a:gd name="connsiteX2" fmla="*/ 468187 w 2280217"/>
              <a:gd name="connsiteY2" fmla="*/ 1310721 h 1529778"/>
              <a:gd name="connsiteX3" fmla="*/ 58311 w 2280217"/>
              <a:gd name="connsiteY3" fmla="*/ 30048 h 1529778"/>
              <a:gd name="connsiteX4" fmla="*/ 2221585 w 2280217"/>
              <a:gd name="connsiteY4" fmla="*/ 29083 h 152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0217" h="1529778">
                <a:moveTo>
                  <a:pt x="2221585" y="29083"/>
                </a:moveTo>
                <a:cubicBezTo>
                  <a:pt x="2378480" y="499544"/>
                  <a:pt x="2213230" y="1017466"/>
                  <a:pt x="1812851" y="1310121"/>
                </a:cubicBezTo>
                <a:cubicBezTo>
                  <a:pt x="1412472" y="1602776"/>
                  <a:pt x="868826" y="1603018"/>
                  <a:pt x="468187" y="1310721"/>
                </a:cubicBezTo>
                <a:cubicBezTo>
                  <a:pt x="67547" y="1018423"/>
                  <a:pt x="-98165" y="500649"/>
                  <a:pt x="58311" y="30048"/>
                </a:cubicBezTo>
                <a:cubicBezTo>
                  <a:pt x="815028" y="-89027"/>
                  <a:pt x="1571746" y="195659"/>
                  <a:pt x="2221585" y="2908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57977D-4656-45D4-AD33-C5758C7EAC71}"/>
              </a:ext>
            </a:extLst>
          </p:cNvPr>
          <p:cNvSpPr txBox="1"/>
          <p:nvPr/>
        </p:nvSpPr>
        <p:spPr>
          <a:xfrm>
            <a:off x="9579960" y="3002448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</a:rPr>
              <a:t>70</a:t>
            </a:r>
            <a:r>
              <a:rPr lang="en-US" altLang="ko-KR" sz="1600" dirty="0">
                <a:solidFill>
                  <a:prstClr val="white"/>
                </a:solidFill>
              </a:rPr>
              <a:t>%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345E021-0282-4D0B-A977-A25433B7C5BC}"/>
              </a:ext>
            </a:extLst>
          </p:cNvPr>
          <p:cNvSpPr/>
          <p:nvPr/>
        </p:nvSpPr>
        <p:spPr>
          <a:xfrm>
            <a:off x="10099360" y="2542285"/>
            <a:ext cx="268399" cy="26839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C76DC08-F9CF-4669-8D86-E8A371076EF0}"/>
              </a:ext>
            </a:extLst>
          </p:cNvPr>
          <p:cNvSpPr/>
          <p:nvPr/>
        </p:nvSpPr>
        <p:spPr>
          <a:xfrm>
            <a:off x="9474039" y="2545644"/>
            <a:ext cx="541665" cy="54166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C7FE2EB-9F1C-40B2-9A49-617329296091}"/>
              </a:ext>
            </a:extLst>
          </p:cNvPr>
          <p:cNvSpPr/>
          <p:nvPr/>
        </p:nvSpPr>
        <p:spPr>
          <a:xfrm>
            <a:off x="10251760" y="2968940"/>
            <a:ext cx="178933" cy="17893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0CE607A-7B91-4670-8227-81B42E28ED22}"/>
              </a:ext>
            </a:extLst>
          </p:cNvPr>
          <p:cNvSpPr/>
          <p:nvPr/>
        </p:nvSpPr>
        <p:spPr>
          <a:xfrm>
            <a:off x="10404160" y="3121340"/>
            <a:ext cx="178933" cy="17893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489EE55-506A-404A-A241-A289135D0CB4}"/>
              </a:ext>
            </a:extLst>
          </p:cNvPr>
          <p:cNvSpPr/>
          <p:nvPr/>
        </p:nvSpPr>
        <p:spPr>
          <a:xfrm>
            <a:off x="10556560" y="3273740"/>
            <a:ext cx="178933" cy="17893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F750DF2-2A05-4FBF-87AA-0BF75587DC73}"/>
              </a:ext>
            </a:extLst>
          </p:cNvPr>
          <p:cNvSpPr/>
          <p:nvPr/>
        </p:nvSpPr>
        <p:spPr>
          <a:xfrm>
            <a:off x="9836771" y="2252649"/>
            <a:ext cx="178933" cy="17893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40711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CE3A3A9-21F7-4FBD-B969-FF83EA4EB84E}"/>
              </a:ext>
            </a:extLst>
          </p:cNvPr>
          <p:cNvSpPr/>
          <p:nvPr/>
        </p:nvSpPr>
        <p:spPr>
          <a:xfrm>
            <a:off x="2069182" y="-86230"/>
            <a:ext cx="8053636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프로그램 관리 현황</a:t>
            </a:r>
            <a:endParaRPr lang="en-US" altLang="ko-KR" sz="4000" b="1" i="1" dirty="0">
              <a:solidFill>
                <a:prstClr val="black">
                  <a:lumMod val="65000"/>
                  <a:lumOff val="35000"/>
                </a:prstClr>
              </a:solidFill>
              <a:latin typeface="+mj-lt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892339-68D0-4C27-9C4D-FF50CAC9D0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06" t="10350" r="73970" b="43118"/>
          <a:stretch/>
        </p:blipFill>
        <p:spPr>
          <a:xfrm>
            <a:off x="817580" y="810490"/>
            <a:ext cx="4572001" cy="59636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F11C3A-66EE-479F-A6D4-F24CC0C85D5F}"/>
              </a:ext>
            </a:extLst>
          </p:cNvPr>
          <p:cNvSpPr txBox="1"/>
          <p:nvPr/>
        </p:nvSpPr>
        <p:spPr>
          <a:xfrm>
            <a:off x="6096000" y="2063734"/>
            <a:ext cx="59538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잘 한점 </a:t>
            </a:r>
            <a:r>
              <a:rPr lang="en-US" altLang="ko-KR" dirty="0"/>
              <a:t>: </a:t>
            </a:r>
            <a:r>
              <a:rPr lang="ko-KR" altLang="en-US" dirty="0"/>
              <a:t>비록 완성 하진 못했지만</a:t>
            </a:r>
            <a:endParaRPr lang="en-US" altLang="ko-KR" dirty="0"/>
          </a:p>
          <a:p>
            <a:r>
              <a:rPr lang="en-US" altLang="ko-KR" dirty="0"/>
              <a:t>	 </a:t>
            </a:r>
            <a:r>
              <a:rPr lang="en-US" altLang="ko-KR" dirty="0" err="1"/>
              <a:t>Pased</a:t>
            </a:r>
            <a:r>
              <a:rPr lang="ko-KR" altLang="en-US" dirty="0"/>
              <a:t>모델을 이용하여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어느정도  기능을 하는 프로그램을 작성하였다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버전관리 시스템을 이용하여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시작부터 배포까지의 한 </a:t>
            </a:r>
            <a:r>
              <a:rPr lang="en-US" altLang="ko-KR" dirty="0"/>
              <a:t>cycle</a:t>
            </a:r>
            <a:r>
              <a:rPr lang="ko-KR" altLang="en-US" dirty="0"/>
              <a:t>을 경험하였다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38B62-80C2-4C82-95CF-A4B86FAFA8EF}"/>
              </a:ext>
            </a:extLst>
          </p:cNvPr>
          <p:cNvSpPr txBox="1"/>
          <p:nvPr/>
        </p:nvSpPr>
        <p:spPr>
          <a:xfrm>
            <a:off x="6096000" y="4523824"/>
            <a:ext cx="57230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잘 못 한점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	Task</a:t>
            </a:r>
            <a:r>
              <a:rPr lang="ko-KR" altLang="en-US" dirty="0"/>
              <a:t>를 나누지 않고 </a:t>
            </a:r>
            <a:r>
              <a:rPr lang="en-US" altLang="ko-KR" dirty="0"/>
              <a:t>branch</a:t>
            </a:r>
            <a:r>
              <a:rPr lang="ko-KR" altLang="en-US" dirty="0"/>
              <a:t>를 사용하여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버전관리 시스템의 이점을 잘 누리지 못했다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328984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52450" y="92949"/>
            <a:ext cx="101641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6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1. </a:t>
            </a:r>
            <a:r>
              <a:rPr lang="en-US" altLang="ko-KR" sz="3600" b="1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ProblemDomain</a:t>
            </a:r>
            <a:r>
              <a:rPr lang="en-US" altLang="ko-KR" sz="36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(PD) Package Diagram</a:t>
            </a:r>
          </a:p>
          <a:p>
            <a:pPr lvl="0">
              <a:defRPr/>
            </a:pPr>
            <a:r>
              <a:rPr lang="en-US" altLang="ko-KR" sz="36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2000" b="1" i="1" dirty="0">
              <a:solidFill>
                <a:srgbClr val="FF0066"/>
              </a:solidFill>
              <a:latin typeface="UD Digi Kyokasho NK-B"/>
              <a:ea typeface="UD Digi Kyokasho NK-B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9631" y="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441197" y="6819388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41196" y="-3161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55C4672-0686-4BE7-9158-527B35041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401" y="799695"/>
            <a:ext cx="6565198" cy="5258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52450" y="92949"/>
            <a:ext cx="101641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6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1. </a:t>
            </a:r>
            <a:r>
              <a:rPr lang="en-US" altLang="ko-KR" sz="3600" b="1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ProblemDomain</a:t>
            </a:r>
            <a:r>
              <a:rPr lang="en-US" altLang="ko-KR" sz="36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(PD) Package Diagram</a:t>
            </a:r>
          </a:p>
          <a:p>
            <a:pPr lvl="0">
              <a:defRPr/>
            </a:pPr>
            <a:r>
              <a:rPr lang="en-US" altLang="ko-KR" sz="36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2000" b="1" i="1" dirty="0">
              <a:solidFill>
                <a:srgbClr val="FF0066"/>
              </a:solidFill>
              <a:latin typeface="UD Digi Kyokasho NK-B"/>
              <a:ea typeface="UD Digi Kyokasho NK-B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9631" y="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441197" y="6819388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41196" y="-3161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A39673-8FC3-4048-A142-95D5616BC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512" y="693113"/>
            <a:ext cx="7525072" cy="589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7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52450" y="92949"/>
            <a:ext cx="73671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2. </a:t>
            </a:r>
            <a:r>
              <a:rPr lang="en-US" altLang="ko-KR" sz="36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Partial Package Diagram</a:t>
            </a:r>
          </a:p>
          <a:p>
            <a:pPr lvl="0">
              <a:defRPr/>
            </a:pPr>
            <a:endParaRPr lang="en-US" altLang="ko-KR" sz="2000" b="1" i="1" dirty="0">
              <a:solidFill>
                <a:srgbClr val="FF0066"/>
              </a:solidFill>
              <a:latin typeface="UD Digi Kyokasho NK-B"/>
              <a:ea typeface="UD Digi Kyokasho NK-B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9631" y="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41196" y="-3161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B4B110-901A-4469-A58D-812A4EFFB4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7" t="52782" r="81911" b="6657"/>
          <a:stretch/>
        </p:blipFill>
        <p:spPr>
          <a:xfrm>
            <a:off x="4512397" y="1309015"/>
            <a:ext cx="3167206" cy="4239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52450" y="92949"/>
            <a:ext cx="94864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2. </a:t>
            </a:r>
            <a:r>
              <a:rPr lang="en-US" altLang="ko-KR" sz="36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Partial Package Diagram_</a:t>
            </a:r>
            <a:r>
              <a:rPr lang="ko-KR" altLang="en-US" sz="36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프로그램 생성</a:t>
            </a:r>
            <a:endParaRPr lang="en-US" altLang="ko-KR" sz="3600" b="1" i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vl="0">
              <a:defRPr/>
            </a:pPr>
            <a:endParaRPr lang="en-US" altLang="ko-KR" sz="2000" b="1" i="1" dirty="0">
              <a:solidFill>
                <a:srgbClr val="FF0066"/>
              </a:solidFill>
              <a:latin typeface="UD Digi Kyokasho NK-B"/>
              <a:ea typeface="UD Digi Kyokasho NK-B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9631" y="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41196" y="-3161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6E47A9-11E3-4AB0-B9DB-5399454227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102" y="882987"/>
            <a:ext cx="7238749" cy="562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0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52450" y="92949"/>
            <a:ext cx="98264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2. </a:t>
            </a:r>
            <a:r>
              <a:rPr lang="en-US" altLang="ko-KR" sz="36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Partial Package Diagram_</a:t>
            </a:r>
            <a:r>
              <a:rPr lang="ko-KR" altLang="en-US" sz="36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응시원서 작성</a:t>
            </a:r>
            <a:endParaRPr lang="en-US" altLang="ko-KR" sz="3600" b="1" i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vl="0">
              <a:defRPr/>
            </a:pPr>
            <a:endParaRPr lang="en-US" altLang="ko-KR" sz="2000" b="1" i="1" dirty="0">
              <a:solidFill>
                <a:srgbClr val="FF0066"/>
              </a:solidFill>
              <a:latin typeface="UD Digi Kyokasho NK-B"/>
              <a:ea typeface="UD Digi Kyokasho NK-B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9631" y="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41196" y="-3161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83AACA-271A-4A40-890D-5919EBBA9E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063" y="735793"/>
            <a:ext cx="7765874" cy="602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7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52450" y="92949"/>
            <a:ext cx="120395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2. </a:t>
            </a:r>
            <a:r>
              <a:rPr lang="en-US" altLang="ko-KR" sz="36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Partial Package Diagram_</a:t>
            </a:r>
            <a:r>
              <a:rPr lang="ko-KR" altLang="en-US" sz="36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응시원서 점수 수정</a:t>
            </a:r>
            <a:endParaRPr lang="en-US" altLang="ko-KR" sz="3600" b="1" i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vl="0">
              <a:defRPr/>
            </a:pPr>
            <a:endParaRPr lang="en-US" altLang="ko-KR" sz="2000" b="1" i="1" dirty="0">
              <a:solidFill>
                <a:srgbClr val="FF0066"/>
              </a:solidFill>
              <a:latin typeface="UD Digi Kyokasho NK-B"/>
              <a:ea typeface="UD Digi Kyokasho NK-B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9631" y="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41196" y="-3161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5AF33C-F9E7-4E6F-AA28-42A49076AD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962" y="795121"/>
            <a:ext cx="7692075" cy="596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3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52450" y="92949"/>
            <a:ext cx="12039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2. Layer</a:t>
            </a:r>
            <a:endParaRPr lang="en-US" altLang="ko-KR" sz="2000" b="1" i="1" dirty="0">
              <a:solidFill>
                <a:srgbClr val="FF0066"/>
              </a:solidFill>
              <a:latin typeface="UD Digi Kyokasho NK-B"/>
              <a:ea typeface="UD Digi Kyokasho NK-B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9631" y="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41196" y="-3161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5AF33C-F9E7-4E6F-AA28-42A49076AD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962" y="795121"/>
            <a:ext cx="7692075" cy="596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5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422</Words>
  <Application>Microsoft Office PowerPoint</Application>
  <PresentationFormat>와이드스크린</PresentationFormat>
  <Paragraphs>116</Paragraphs>
  <Slides>21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UD Digi Kyokasho NK-B</vt:lpstr>
      <vt:lpstr>맑은 고딕</vt:lpstr>
      <vt:lpstr>Arial</vt:lpstr>
      <vt:lpstr>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광원 최</cp:lastModifiedBy>
  <cp:revision>400</cp:revision>
  <dcterms:created xsi:type="dcterms:W3CDTF">2018-08-02T07:05:36Z</dcterms:created>
  <dcterms:modified xsi:type="dcterms:W3CDTF">2018-12-05T22:33:31Z</dcterms:modified>
  <cp:version>1000.0000.01</cp:version>
</cp:coreProperties>
</file>