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4" r:id="rId1"/>
    <p:sldMasterId id="2147483685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151" autoAdjust="0"/>
    <p:restoredTop sz="78283" autoAdjust="0"/>
  </p:normalViewPr>
  <p:slideViewPr>
    <p:cSldViewPr snapToGrid="0">
      <p:cViewPr>
        <p:scale>
          <a:sx n="110" d="100"/>
          <a:sy n="110" d="100"/>
        </p:scale>
        <p:origin x="43" y="43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844674B-6A9C-4359-A27C-32D80109497F}" type="datetime1">
              <a:rPr lang="ko-KR" altLang="en-US"/>
              <a:pPr lvl="0">
                <a:defRPr/>
              </a:pPr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A17822A-3277-4722-AEA0-AC07741DEE4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/>
              <a:t>변경 전의</a:t>
            </a:r>
            <a:r>
              <a:rPr lang="en-US" altLang="ko-KR"/>
              <a:t> </a:t>
            </a:r>
            <a:r>
              <a:rPr lang="ko-KR" altLang="en-US"/>
              <a:t>조회 및 수정 </a:t>
            </a:r>
            <a:r>
              <a:rPr lang="en-US" altLang="ko-KR"/>
              <a:t>Use case</a:t>
            </a:r>
            <a:r>
              <a:rPr lang="ko-KR" altLang="en-US"/>
              <a:t>가 변경 후의 조회와 수정으로 나뉨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변경 전의 조회 및 상태 수정을 같이 하던 </a:t>
            </a:r>
            <a:r>
              <a:rPr lang="en-US" altLang="ko-KR"/>
              <a:t>Usecae</a:t>
            </a:r>
            <a:r>
              <a:rPr lang="ko-KR" altLang="en-US"/>
              <a:t>들이 조회와 수정으로 각각 나뉘고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수정은 조회를 기반으로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학생이 ReceptionDesk에 응시원서 작성[Make응시원서()]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ReceptionDesk에서 응시원서가 모든 정보들을 가지고 있는지 검사[HasAllInformation()] -&gt; 누락된 정보가 있으면[HasAllInformation()==false] false반환 =&gt; 응시원서 접수 실패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ReceptionDesk에서 학생성적이 기준성적보다 높은지 교환학생 프로그램을 통해 확인[IsValidGrade()] -&gt; 성적이 기준에 못미치면  false반환 =&gt; 응시원서 접수 실패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성적이 만족되면 true반환 -&gt; ReceptionDesk에서 응시원서 생성[create] -&gt; 응시원서가 ReceptionDesk와 교환학생 프로그램으로 각각 Add됨[AddTolList응시원서()]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학생이 ReceptionDesk에 응시원서 작성[Make응시원서()]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ReceptionDesk에서 응시원서가 모든 정보들을 가지고 있는지 검사[HasAllInformation()] -&gt; 누락된 정보가 있으면[HasAllInformation()==false] false반환 =&gt; 응시원서 접수 실패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ReceptionDesk에서 학생성적이 기준성적보다 높은지 교환학생 프로그램을 통해 확인[IsValidGrade()] -&gt; 성적이 기준에 못미치면  false반환 =&gt; 응시원서 접수 실패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성적이 만족되면 true반환 -&gt; ReceptionDesk에서 응시원서 생성[create]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응시원서가 ReceptionDesk와 교환학생 프로그램으로 각각 Add됨[AddTolList응시원서()]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현재 진행 상황은 </a:t>
            </a:r>
            <a:r>
              <a:rPr lang="en-US" altLang="ko-KR"/>
              <a:t>50%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향후 계획은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분석 모델에서 디자인 모델로 변화 시키고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State</a:t>
            </a:r>
            <a:r>
              <a:rPr lang="ko-KR" altLang="en-US"/>
              <a:t> </a:t>
            </a:r>
            <a:r>
              <a:rPr lang="en-US" altLang="ko-KR"/>
              <a:t>machin</a:t>
            </a:r>
            <a:r>
              <a:rPr lang="ko-KR" altLang="en-US"/>
              <a:t>과 </a:t>
            </a:r>
            <a:r>
              <a:rPr lang="en-US" altLang="ko-KR"/>
              <a:t>Package Diagram </a:t>
            </a:r>
            <a:r>
              <a:rPr lang="ko-KR" altLang="en-US"/>
              <a:t>작성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그리고 클래스</a:t>
            </a:r>
            <a:r>
              <a:rPr lang="en-US" altLang="ko-KR"/>
              <a:t>, </a:t>
            </a:r>
            <a:r>
              <a:rPr lang="ko-KR" altLang="en-US"/>
              <a:t>시퀀스</a:t>
            </a:r>
            <a:r>
              <a:rPr lang="en-US" altLang="ko-KR"/>
              <a:t> </a:t>
            </a:r>
            <a:r>
              <a:rPr lang="ko-KR" altLang="en-US"/>
              <a:t>다이어그램을 토대로 코드 맵핑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소스 코드를 </a:t>
            </a:r>
            <a:r>
              <a:rPr lang="en-US" altLang="ko-KR"/>
              <a:t>github</a:t>
            </a:r>
            <a:r>
              <a:rPr lang="ko-KR" altLang="en-US"/>
              <a:t>를 통해 프로젝트 관리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>우리의 클래스 다이어 그램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1.</a:t>
            </a:r>
            <a:r>
              <a:rPr lang="ko-KR" altLang="en-US" sz="1200"/>
              <a:t>요구사항에 필요한 모든 내용이 들어가있다</a:t>
            </a:r>
            <a:r>
              <a:rPr lang="en-US" altLang="ko-KR" sz="1200"/>
              <a:t>.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	Class </a:t>
            </a:r>
            <a:r>
              <a:rPr lang="ko-KR" altLang="en-US" sz="1200"/>
              <a:t>는 모집공고</a:t>
            </a:r>
            <a:r>
              <a:rPr lang="en-US" altLang="ko-KR" sz="1200"/>
              <a:t>,</a:t>
            </a:r>
            <a:r>
              <a:rPr lang="ko-KR" altLang="en-US" sz="1200"/>
              <a:t> 응시원서</a:t>
            </a:r>
            <a:r>
              <a:rPr lang="en-US" altLang="ko-KR" sz="1200"/>
              <a:t>,</a:t>
            </a:r>
            <a:r>
              <a:rPr lang="ko-KR" altLang="en-US" sz="1200"/>
              <a:t> 학점인정 신청</a:t>
            </a:r>
            <a:r>
              <a:rPr lang="en-US" altLang="ko-KR" sz="1200"/>
              <a:t>,</a:t>
            </a:r>
            <a:r>
              <a:rPr lang="ko-KR" altLang="en-US" sz="1200"/>
              <a:t> 공지사항</a:t>
            </a:r>
            <a:r>
              <a:rPr lang="en-US" altLang="ko-KR" sz="1200"/>
              <a:t>,</a:t>
            </a:r>
            <a:r>
              <a:rPr lang="ko-KR" altLang="en-US" sz="1200"/>
              <a:t> 파견실적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	</a:t>
            </a:r>
            <a:r>
              <a:rPr lang="en-US" altLang="ko-KR" sz="1200"/>
              <a:t>Method</a:t>
            </a:r>
            <a:r>
              <a:rPr lang="ko-KR" altLang="en-US" sz="1200"/>
              <a:t>는 수정</a:t>
            </a:r>
            <a:r>
              <a:rPr lang="en-US" altLang="ko-KR" sz="1200"/>
              <a:t>, </a:t>
            </a:r>
            <a:r>
              <a:rPr lang="ko-KR" altLang="en-US" sz="1200"/>
              <a:t>업로드</a:t>
            </a:r>
            <a:r>
              <a:rPr lang="en-US" altLang="ko-KR" sz="1200"/>
              <a:t>,</a:t>
            </a:r>
            <a:r>
              <a:rPr lang="ko-KR" altLang="en-US" sz="1200"/>
              <a:t> 조회</a:t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>우리의 클래스 다이어 그램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1.</a:t>
            </a:r>
            <a:r>
              <a:rPr lang="ko-KR" altLang="en-US" sz="1200"/>
              <a:t>요구사항에 필요한 모든 내용이 들어가있다</a:t>
            </a:r>
            <a:r>
              <a:rPr lang="en-US" altLang="ko-KR" sz="1200"/>
              <a:t>.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	Class </a:t>
            </a:r>
            <a:r>
              <a:rPr lang="ko-KR" altLang="en-US" sz="1200"/>
              <a:t>는 모집공고</a:t>
            </a:r>
            <a:r>
              <a:rPr lang="en-US" altLang="ko-KR" sz="1200"/>
              <a:t>,</a:t>
            </a:r>
            <a:r>
              <a:rPr lang="ko-KR" altLang="en-US" sz="1200"/>
              <a:t> 응시원서</a:t>
            </a:r>
            <a:r>
              <a:rPr lang="en-US" altLang="ko-KR" sz="1200"/>
              <a:t>,</a:t>
            </a:r>
            <a:r>
              <a:rPr lang="ko-KR" altLang="en-US" sz="1200"/>
              <a:t> 학점인정 신청</a:t>
            </a:r>
            <a:r>
              <a:rPr lang="en-US" altLang="ko-KR" sz="1200"/>
              <a:t>,</a:t>
            </a:r>
            <a:r>
              <a:rPr lang="ko-KR" altLang="en-US" sz="1200"/>
              <a:t> 공지사항</a:t>
            </a:r>
            <a:r>
              <a:rPr lang="en-US" altLang="ko-KR" sz="1200"/>
              <a:t>,</a:t>
            </a:r>
            <a:r>
              <a:rPr lang="ko-KR" altLang="en-US" sz="1200"/>
              <a:t> 파견실적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	</a:t>
            </a:r>
            <a:r>
              <a:rPr lang="en-US" altLang="ko-KR" sz="1200"/>
              <a:t>Method</a:t>
            </a:r>
            <a:r>
              <a:rPr lang="ko-KR" altLang="en-US" sz="1200"/>
              <a:t>는 수정</a:t>
            </a:r>
            <a:r>
              <a:rPr lang="en-US" altLang="ko-KR" sz="1200"/>
              <a:t>, </a:t>
            </a:r>
            <a:r>
              <a:rPr lang="ko-KR" altLang="en-US" sz="1200"/>
              <a:t>업로드</a:t>
            </a:r>
            <a:r>
              <a:rPr lang="en-US" altLang="ko-KR" sz="1200"/>
              <a:t>,</a:t>
            </a:r>
            <a:r>
              <a:rPr lang="ko-KR" altLang="en-US" sz="1200"/>
              <a:t> 조회</a:t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>우리의 클래스 다이어 그램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1.</a:t>
            </a:r>
            <a:r>
              <a:rPr lang="ko-KR" altLang="en-US" sz="1200"/>
              <a:t>요구사항에 필요한 모든 내용이 들어가있다</a:t>
            </a:r>
            <a:r>
              <a:rPr lang="en-US" altLang="ko-KR" sz="1200"/>
              <a:t>.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	Class </a:t>
            </a:r>
            <a:r>
              <a:rPr lang="ko-KR" altLang="en-US" sz="1200"/>
              <a:t>는 모집공고</a:t>
            </a:r>
            <a:r>
              <a:rPr lang="en-US" altLang="ko-KR" sz="1200"/>
              <a:t>,</a:t>
            </a:r>
            <a:r>
              <a:rPr lang="ko-KR" altLang="en-US" sz="1200"/>
              <a:t> 응시원서</a:t>
            </a:r>
            <a:r>
              <a:rPr lang="en-US" altLang="ko-KR" sz="1200"/>
              <a:t>,</a:t>
            </a:r>
            <a:r>
              <a:rPr lang="ko-KR" altLang="en-US" sz="1200"/>
              <a:t> 학점인정 신청</a:t>
            </a:r>
            <a:r>
              <a:rPr lang="en-US" altLang="ko-KR" sz="1200"/>
              <a:t>,</a:t>
            </a:r>
            <a:r>
              <a:rPr lang="ko-KR" altLang="en-US" sz="1200"/>
              <a:t> 공지사항</a:t>
            </a:r>
            <a:r>
              <a:rPr lang="en-US" altLang="ko-KR" sz="1200"/>
              <a:t>,</a:t>
            </a:r>
            <a:r>
              <a:rPr lang="ko-KR" altLang="en-US" sz="1200"/>
              <a:t> 파견실적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	</a:t>
            </a:r>
            <a:r>
              <a:rPr lang="en-US" altLang="ko-KR" sz="1200"/>
              <a:t>Method</a:t>
            </a:r>
            <a:r>
              <a:rPr lang="ko-KR" altLang="en-US" sz="1200"/>
              <a:t>는 수정</a:t>
            </a:r>
            <a:r>
              <a:rPr lang="en-US" altLang="ko-KR" sz="1200"/>
              <a:t>, </a:t>
            </a:r>
            <a:r>
              <a:rPr lang="ko-KR" altLang="en-US" sz="1200"/>
              <a:t>업로드</a:t>
            </a:r>
            <a:r>
              <a:rPr lang="en-US" altLang="ko-KR" sz="1200"/>
              <a:t>,</a:t>
            </a:r>
            <a:r>
              <a:rPr lang="ko-KR" altLang="en-US" sz="1200"/>
              <a:t> 조회</a:t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>우리의 클래스 다이어 그램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1.</a:t>
            </a:r>
            <a:r>
              <a:rPr lang="ko-KR" altLang="en-US" sz="1200"/>
              <a:t>요구사항에 필요한 모든 내용이 들어가있다</a:t>
            </a:r>
            <a:r>
              <a:rPr lang="en-US" altLang="ko-KR" sz="1200"/>
              <a:t>.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	Class </a:t>
            </a:r>
            <a:r>
              <a:rPr lang="ko-KR" altLang="en-US" sz="1200"/>
              <a:t>는 모집공고</a:t>
            </a:r>
            <a:r>
              <a:rPr lang="en-US" altLang="ko-KR" sz="1200"/>
              <a:t>,</a:t>
            </a:r>
            <a:r>
              <a:rPr lang="ko-KR" altLang="en-US" sz="1200"/>
              <a:t> 응시원서</a:t>
            </a:r>
            <a:r>
              <a:rPr lang="en-US" altLang="ko-KR" sz="1200"/>
              <a:t>,</a:t>
            </a:r>
            <a:r>
              <a:rPr lang="ko-KR" altLang="en-US" sz="1200"/>
              <a:t> 학점인정 신청</a:t>
            </a:r>
            <a:r>
              <a:rPr lang="en-US" altLang="ko-KR" sz="1200"/>
              <a:t>,</a:t>
            </a:r>
            <a:r>
              <a:rPr lang="ko-KR" altLang="en-US" sz="1200"/>
              <a:t> 공지사항</a:t>
            </a:r>
            <a:r>
              <a:rPr lang="en-US" altLang="ko-KR" sz="1200"/>
              <a:t>,</a:t>
            </a:r>
            <a:r>
              <a:rPr lang="ko-KR" altLang="en-US" sz="1200"/>
              <a:t> 파견실적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	</a:t>
            </a:r>
            <a:r>
              <a:rPr lang="en-US" altLang="ko-KR" sz="1200"/>
              <a:t>Method</a:t>
            </a:r>
            <a:r>
              <a:rPr lang="ko-KR" altLang="en-US" sz="1200"/>
              <a:t>는 수정</a:t>
            </a:r>
            <a:r>
              <a:rPr lang="en-US" altLang="ko-KR" sz="1200"/>
              <a:t>, </a:t>
            </a:r>
            <a:r>
              <a:rPr lang="ko-KR" altLang="en-US" sz="1200"/>
              <a:t>업로드</a:t>
            </a:r>
            <a:r>
              <a:rPr lang="en-US" altLang="ko-KR" sz="1200"/>
              <a:t>,</a:t>
            </a:r>
            <a:r>
              <a:rPr lang="ko-KR" altLang="en-US" sz="1200"/>
              <a:t> 조회</a:t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>우리의 클래스 다이어 그램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1.</a:t>
            </a:r>
            <a:r>
              <a:rPr lang="ko-KR" altLang="en-US" sz="1200"/>
              <a:t>요구사항에 필요한 모든 내용이 들어가있다</a:t>
            </a:r>
            <a:r>
              <a:rPr lang="en-US" altLang="ko-KR" sz="1200"/>
              <a:t>.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	Class </a:t>
            </a:r>
            <a:r>
              <a:rPr lang="ko-KR" altLang="en-US" sz="1200"/>
              <a:t>는 모집공고</a:t>
            </a:r>
            <a:r>
              <a:rPr lang="en-US" altLang="ko-KR" sz="1200"/>
              <a:t>,</a:t>
            </a:r>
            <a:r>
              <a:rPr lang="ko-KR" altLang="en-US" sz="1200"/>
              <a:t> 응시원서</a:t>
            </a:r>
            <a:r>
              <a:rPr lang="en-US" altLang="ko-KR" sz="1200"/>
              <a:t>,</a:t>
            </a:r>
            <a:r>
              <a:rPr lang="ko-KR" altLang="en-US" sz="1200"/>
              <a:t> 학점인정 신청</a:t>
            </a:r>
            <a:r>
              <a:rPr lang="en-US" altLang="ko-KR" sz="1200"/>
              <a:t>,</a:t>
            </a:r>
            <a:r>
              <a:rPr lang="ko-KR" altLang="en-US" sz="1200"/>
              <a:t> 공지사항</a:t>
            </a:r>
            <a:r>
              <a:rPr lang="en-US" altLang="ko-KR" sz="1200"/>
              <a:t>,</a:t>
            </a:r>
            <a:r>
              <a:rPr lang="ko-KR" altLang="en-US" sz="1200"/>
              <a:t> 파견실적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	</a:t>
            </a:r>
            <a:r>
              <a:rPr lang="en-US" altLang="ko-KR" sz="1200"/>
              <a:t>Method</a:t>
            </a:r>
            <a:r>
              <a:rPr lang="ko-KR" altLang="en-US" sz="1200"/>
              <a:t>는 수정</a:t>
            </a:r>
            <a:r>
              <a:rPr lang="en-US" altLang="ko-KR" sz="1200"/>
              <a:t>, </a:t>
            </a:r>
            <a:r>
              <a:rPr lang="ko-KR" altLang="en-US" sz="1200"/>
              <a:t>업로드</a:t>
            </a:r>
            <a:r>
              <a:rPr lang="en-US" altLang="ko-KR" sz="1200"/>
              <a:t>,</a:t>
            </a:r>
            <a:r>
              <a:rPr lang="ko-KR" altLang="en-US" sz="1200"/>
              <a:t> 조회</a:t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A17822A-3277-4722-AEA0-AC07741DEE4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학생이 ReceptionDesk에 응시원서 작성[Make응시원서()]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ReceptionDesk에서 응시원서가 모든 정보들을 가지고 있는지 검사[HasAllInformation()] -&gt; 누락된 정보가 있으면[HasAllInformation()==false] false반환 =&gt; 응시원서 접수 실패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ReceptionDesk에서 학생성적이 기준성적보다 높은지 교환학생 프로그램을 통해 확인[IsValidGrade()] -&gt; 성적이 기준에 못미치면  false반환 =&gt; 응시원서 접수 실패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성적이 만족되면 true반환 -&gt; ReceptionDesk에서 응시원서 생성[create]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응시원서가 ReceptionDesk와 교환학생 프로그램으로 각각 Add됨[AddTolList응시원서()]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학생이 ReceptionDesk에 응시원서 작성[Make응시원서()]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ReceptionDesk에서 응시원서가 모든 정보들을 가지고 있는지 검사[HasAllInformation()] -&gt; 누락된 정보가 있으면[HasAllInformation()==false] false반환 =&gt; 응시원서 접수 실패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ReceptionDesk에서 학생성적이 기준성적보다 높은지 교환학생 프로그램을 통해 확인[IsValidGrade()] -&gt; 성적이 기준에 못미치면  false반환 =&gt; 응시원서 접수 실패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성적이 만족되면 true반환 -&gt; ReceptionDesk에서 응시원서 생성[create] -&gt; 응시원서가 ReceptionDesk와 교환학생 프로그램으로 각각 Add됨[AddTolList응시원서()]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학생이 ReceptionDesk에 응시원서 작성[Make응시원서()]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ReceptionDesk에서 응시원서가 모든 정보들을 가지고 있는지 검사[HasAllInformation()] -&gt; 누락된 정보가 있으면[HasAllInformation()==false] false반환 =&gt; 응시원서 접수 실패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ReceptionDesk에서 학생성적이 기준성적보다 높은지 교환학생 프로그램을 통해 확인[IsValidGrade()] -&gt; 성적이 기준에 못미치면  false반환 =&gt; 응시원서 접수 실패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성적이 만족되면 true반환 -&gt; ReceptionDesk에서 응시원서 생성[create] -&gt; 응시원서가 ReceptionDesk와 교환학생 프로그램으로 각각 Add됨[AddTolList응시원서()]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40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77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3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12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1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25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70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0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96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37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0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1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888963" y="791475"/>
            <a:ext cx="2107267" cy="1168574"/>
            <a:chOff x="4346655" y="4425710"/>
            <a:chExt cx="3763736" cy="2087163"/>
          </a:xfrm>
          <a:solidFill>
            <a:srgbClr val="D2D8E4"/>
          </a:solidFill>
        </p:grpSpPr>
        <p:sp>
          <p:nvSpPr>
            <p:cNvPr id="28" name="자유형 27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9" name="이등변 삼각형 28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 rot="2700000">
            <a:off x="6447504" y="1451163"/>
            <a:ext cx="2107267" cy="1168574"/>
            <a:chOff x="4346655" y="4425710"/>
            <a:chExt cx="3763736" cy="2087163"/>
          </a:xfrm>
          <a:solidFill>
            <a:srgbClr val="FA4324"/>
          </a:solidFill>
        </p:grpSpPr>
        <p:sp>
          <p:nvSpPr>
            <p:cNvPr id="49" name="자유형 48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50" name="이등변 삼각형 49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5400000">
            <a:off x="7071722" y="3005728"/>
            <a:ext cx="2107267" cy="1168574"/>
            <a:chOff x="4346655" y="4425710"/>
            <a:chExt cx="3763736" cy="2087163"/>
          </a:xfrm>
          <a:solidFill>
            <a:srgbClr val="D2D8E4"/>
          </a:solidFill>
        </p:grpSpPr>
        <p:sp>
          <p:nvSpPr>
            <p:cNvPr id="57" name="자유형 56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 rot="8100000">
            <a:off x="6434415" y="4615337"/>
            <a:ext cx="2107267" cy="1168574"/>
            <a:chOff x="4346655" y="4425710"/>
            <a:chExt cx="3763736" cy="2087163"/>
          </a:xfrm>
          <a:solidFill>
            <a:schemeClr val="tx2">
              <a:lumMod val="75000"/>
            </a:schemeClr>
          </a:solidFill>
        </p:grpSpPr>
        <p:sp>
          <p:nvSpPr>
            <p:cNvPr id="61" name="자유형 60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 rot="10800000">
            <a:off x="4888962" y="5205187"/>
            <a:ext cx="2107267" cy="1168574"/>
            <a:chOff x="4346655" y="4425710"/>
            <a:chExt cx="3763736" cy="2087163"/>
          </a:xfrm>
          <a:solidFill>
            <a:srgbClr val="D2D8E4"/>
          </a:solidFill>
        </p:grpSpPr>
        <p:sp>
          <p:nvSpPr>
            <p:cNvPr id="65" name="자유형 64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18900000" flipH="1">
            <a:off x="3294950" y="1462839"/>
            <a:ext cx="2107267" cy="1168574"/>
            <a:chOff x="4346655" y="4425710"/>
            <a:chExt cx="3763736" cy="208716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9" name="자유형 68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 rot="16200000" flipH="1">
            <a:off x="2711388" y="3053701"/>
            <a:ext cx="2107267" cy="1168574"/>
            <a:chOff x="4346655" y="4425710"/>
            <a:chExt cx="3763736" cy="2087163"/>
          </a:xfrm>
          <a:solidFill>
            <a:srgbClr val="D2D8E4"/>
          </a:solidFill>
        </p:grpSpPr>
        <p:sp>
          <p:nvSpPr>
            <p:cNvPr id="73" name="자유형 72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 rot="13500000" flipH="1">
            <a:off x="3331789" y="4591388"/>
            <a:ext cx="2107267" cy="1168575"/>
            <a:chOff x="4346655" y="4425710"/>
            <a:chExt cx="3763736" cy="2087163"/>
          </a:xfrm>
          <a:solidFill>
            <a:srgbClr val="F9A46B"/>
          </a:solidFill>
        </p:grpSpPr>
        <p:sp>
          <p:nvSpPr>
            <p:cNvPr id="77" name="자유형 76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4490251" y="2958904"/>
            <a:ext cx="2848850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소프트웨어 설계 </a:t>
            </a:r>
            <a:r>
              <a:rPr lang="en-US" altLang="ko-KR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8</a:t>
            </a:r>
          </a:p>
        </p:txBody>
      </p:sp>
    </p:spTree>
    <p:extLst>
      <p:ext uri="{BB962C8B-B14F-4D97-AF65-F5344CB8AC3E}">
        <p14:creationId xmlns:p14="http://schemas.microsoft.com/office/powerpoint/2010/main" val="380643374"/>
      </p:ext>
    </p:extLst>
  </p:cSld>
  <p:clrMapOvr>
    <a:masterClrMapping/>
  </p:clrMapOvr>
  <p:transition spd="slow">
    <p:push dir="u"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8178" y="44576"/>
            <a:ext cx="6024076" cy="72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Sequence Diagram </a:t>
            </a:r>
            <a:r>
              <a:rPr lang="en-US" altLang="ko-KR" sz="28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응시원서 접수</a:t>
            </a:r>
            <a:endParaRPr lang="ko-KR" altLang="en-US" sz="200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5460" y="846044"/>
            <a:ext cx="8641080" cy="5823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8178" y="44576"/>
            <a:ext cx="6024076" cy="72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Sequence Diagram </a:t>
            </a:r>
            <a:r>
              <a:rPr lang="en-US" altLang="ko-KR" sz="28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응시원서 접수</a:t>
            </a:r>
            <a:endParaRPr lang="ko-KR" altLang="en-US" sz="200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4800" y="846000"/>
            <a:ext cx="8641740" cy="5825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8178" y="44576"/>
            <a:ext cx="6024076" cy="72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Sequence Diagram </a:t>
            </a:r>
            <a:r>
              <a:rPr lang="en-US" altLang="ko-KR" sz="28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응시원서 접수</a:t>
            </a:r>
            <a:endParaRPr lang="ko-KR" altLang="en-US" sz="200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4800" y="846000"/>
            <a:ext cx="8641740" cy="582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8178" y="44576"/>
            <a:ext cx="6024076" cy="72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Sequence Diagram </a:t>
            </a:r>
            <a:r>
              <a:rPr lang="en-US" altLang="ko-KR" sz="28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응시원서 접수</a:t>
            </a:r>
            <a:endParaRPr lang="ko-KR" altLang="en-US" sz="200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2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74800" y="846000"/>
            <a:ext cx="8640000" cy="582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F22D88-A031-4772-A072-D6247ACD36DD}"/>
              </a:ext>
            </a:extLst>
          </p:cNvPr>
          <p:cNvSpPr txBox="1"/>
          <p:nvPr/>
        </p:nvSpPr>
        <p:spPr>
          <a:xfrm>
            <a:off x="5067872" y="152743"/>
            <a:ext cx="19135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/>
            <a:r>
              <a:rPr lang="en-US" altLang="ko-KR" sz="6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</a:t>
            </a:r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3" name="자유형 183">
            <a:extLst>
              <a:ext uri="{FF2B5EF4-FFF2-40B4-BE49-F238E27FC236}">
                <a16:creationId xmlns:a16="http://schemas.microsoft.com/office/drawing/2014/main" id="{FA1F73CB-1DCB-483D-BBB6-30B196357895}"/>
              </a:ext>
            </a:extLst>
          </p:cNvPr>
          <p:cNvSpPr/>
          <p:nvPr/>
        </p:nvSpPr>
        <p:spPr>
          <a:xfrm>
            <a:off x="3131961" y="-239089"/>
            <a:ext cx="5375218" cy="6858000"/>
          </a:xfrm>
          <a:custGeom>
            <a:avLst/>
            <a:gdLst>
              <a:gd name="connsiteX0" fmla="*/ 1096182 w 5375218"/>
              <a:gd name="connsiteY0" fmla="*/ 1333500 h 6858000"/>
              <a:gd name="connsiteX1" fmla="*/ 1096182 w 5375218"/>
              <a:gd name="connsiteY1" fmla="*/ 2305050 h 6858000"/>
              <a:gd name="connsiteX2" fmla="*/ 3876104 w 5375218"/>
              <a:gd name="connsiteY2" fmla="*/ 2305050 h 6858000"/>
              <a:gd name="connsiteX3" fmla="*/ 3876104 w 5375218"/>
              <a:gd name="connsiteY3" fmla="*/ 1333500 h 6858000"/>
              <a:gd name="connsiteX4" fmla="*/ 0 w 5375218"/>
              <a:gd name="connsiteY4" fmla="*/ 0 h 6858000"/>
              <a:gd name="connsiteX5" fmla="*/ 5375218 w 5375218"/>
              <a:gd name="connsiteY5" fmla="*/ 0 h 6858000"/>
              <a:gd name="connsiteX6" fmla="*/ 5375218 w 5375218"/>
              <a:gd name="connsiteY6" fmla="*/ 6858000 h 6858000"/>
              <a:gd name="connsiteX7" fmla="*/ 0 w 537521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75218" h="6858000">
                <a:moveTo>
                  <a:pt x="1096182" y="1333500"/>
                </a:moveTo>
                <a:lnTo>
                  <a:pt x="1096182" y="2305050"/>
                </a:lnTo>
                <a:lnTo>
                  <a:pt x="3876104" y="2305050"/>
                </a:lnTo>
                <a:lnTo>
                  <a:pt x="3876104" y="1333500"/>
                </a:lnTo>
                <a:close/>
                <a:moveTo>
                  <a:pt x="0" y="0"/>
                </a:moveTo>
                <a:lnTo>
                  <a:pt x="5375218" y="0"/>
                </a:lnTo>
                <a:lnTo>
                  <a:pt x="537521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A39D4B-5E8F-4292-9D97-1CA8CA6ABFD0}"/>
              </a:ext>
            </a:extLst>
          </p:cNvPr>
          <p:cNvGrpSpPr/>
          <p:nvPr/>
        </p:nvGrpSpPr>
        <p:grpSpPr>
          <a:xfrm>
            <a:off x="-12700" y="4696014"/>
            <a:ext cx="18063434" cy="1224000"/>
            <a:chOff x="0" y="4696014"/>
            <a:chExt cx="18063434" cy="1224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EF779D-9C92-49D7-8E88-C4226B511458}"/>
                </a:ext>
              </a:extLst>
            </p:cNvPr>
            <p:cNvSpPr/>
            <p:nvPr/>
          </p:nvSpPr>
          <p:spPr>
            <a:xfrm>
              <a:off x="599716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143824-250B-4366-A2CB-D3595B02FC89}"/>
                </a:ext>
              </a:extLst>
            </p:cNvPr>
            <p:cNvSpPr/>
            <p:nvPr/>
          </p:nvSpPr>
          <p:spPr>
            <a:xfrm>
              <a:off x="617948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7CBA54-DA8F-4804-8C76-7E34C73E0BA6}"/>
                </a:ext>
              </a:extLst>
            </p:cNvPr>
            <p:cNvSpPr/>
            <p:nvPr/>
          </p:nvSpPr>
          <p:spPr>
            <a:xfrm>
              <a:off x="632581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AC7E01-B394-473A-850E-2ED836F7C0FF}"/>
                </a:ext>
              </a:extLst>
            </p:cNvPr>
            <p:cNvSpPr/>
            <p:nvPr/>
          </p:nvSpPr>
          <p:spPr>
            <a:xfrm>
              <a:off x="647214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B4F48B-3C41-4F6F-9AAD-C18061268F4D}"/>
                </a:ext>
              </a:extLst>
            </p:cNvPr>
            <p:cNvSpPr/>
            <p:nvPr/>
          </p:nvSpPr>
          <p:spPr>
            <a:xfrm>
              <a:off x="676480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31FE376-DC96-4BF0-9A13-F5E3187CF426}"/>
                </a:ext>
              </a:extLst>
            </p:cNvPr>
            <p:cNvSpPr/>
            <p:nvPr/>
          </p:nvSpPr>
          <p:spPr>
            <a:xfrm>
              <a:off x="691113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0F0D57-346D-4900-BFDD-E054C11D92CE}"/>
                </a:ext>
              </a:extLst>
            </p:cNvPr>
            <p:cNvSpPr/>
            <p:nvPr/>
          </p:nvSpPr>
          <p:spPr>
            <a:xfrm>
              <a:off x="705746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F2293A-E457-4425-B142-1441EEDDC5A3}"/>
                </a:ext>
              </a:extLst>
            </p:cNvPr>
            <p:cNvSpPr/>
            <p:nvPr/>
          </p:nvSpPr>
          <p:spPr>
            <a:xfrm>
              <a:off x="720379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E1A09F-BCC4-4183-A392-11B6D0154DEC}"/>
                </a:ext>
              </a:extLst>
            </p:cNvPr>
            <p:cNvSpPr/>
            <p:nvPr/>
          </p:nvSpPr>
          <p:spPr>
            <a:xfrm>
              <a:off x="661847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56438C-6E48-4210-ADB6-D7A360A9C8CC}"/>
                </a:ext>
              </a:extLst>
            </p:cNvPr>
            <p:cNvSpPr/>
            <p:nvPr/>
          </p:nvSpPr>
          <p:spPr>
            <a:xfrm>
              <a:off x="735012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748B74-9E09-4AF7-A0E6-213A00155FFD}"/>
                </a:ext>
              </a:extLst>
            </p:cNvPr>
            <p:cNvSpPr/>
            <p:nvPr/>
          </p:nvSpPr>
          <p:spPr>
            <a:xfrm>
              <a:off x="749645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B6ECA19-4837-4F25-ADC4-48431C1FD268}"/>
                </a:ext>
              </a:extLst>
            </p:cNvPr>
            <p:cNvSpPr/>
            <p:nvPr/>
          </p:nvSpPr>
          <p:spPr>
            <a:xfrm>
              <a:off x="767877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FFCB0C-760B-48F0-B7D2-2EBA92CEF6E2}"/>
                </a:ext>
              </a:extLst>
            </p:cNvPr>
            <p:cNvSpPr/>
            <p:nvPr/>
          </p:nvSpPr>
          <p:spPr>
            <a:xfrm>
              <a:off x="782510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726619C-8CCC-409E-8235-CC0FB154C6D2}"/>
                </a:ext>
              </a:extLst>
            </p:cNvPr>
            <p:cNvSpPr/>
            <p:nvPr/>
          </p:nvSpPr>
          <p:spPr>
            <a:xfrm>
              <a:off x="797143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1A9486C-76C9-4AAA-AB26-F3F192A69EBA}"/>
                </a:ext>
              </a:extLst>
            </p:cNvPr>
            <p:cNvSpPr/>
            <p:nvPr/>
          </p:nvSpPr>
          <p:spPr>
            <a:xfrm>
              <a:off x="826409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246BAAC-167C-4656-B5C5-7903D807FD1B}"/>
                </a:ext>
              </a:extLst>
            </p:cNvPr>
            <p:cNvSpPr/>
            <p:nvPr/>
          </p:nvSpPr>
          <p:spPr>
            <a:xfrm>
              <a:off x="841042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8C0544C-B0A4-4B60-B3F6-FB47063147C0}"/>
                </a:ext>
              </a:extLst>
            </p:cNvPr>
            <p:cNvSpPr/>
            <p:nvPr/>
          </p:nvSpPr>
          <p:spPr>
            <a:xfrm>
              <a:off x="855675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3AB98F1-8FEF-407E-ABD1-E28341EE9A4A}"/>
                </a:ext>
              </a:extLst>
            </p:cNvPr>
            <p:cNvSpPr/>
            <p:nvPr/>
          </p:nvSpPr>
          <p:spPr>
            <a:xfrm>
              <a:off x="870308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EEFD04E-E56A-455E-8661-FA3EE0646CC5}"/>
                </a:ext>
              </a:extLst>
            </p:cNvPr>
            <p:cNvSpPr/>
            <p:nvPr/>
          </p:nvSpPr>
          <p:spPr>
            <a:xfrm>
              <a:off x="811776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52E5F5-CFDD-4019-955B-8F5A4728D897}"/>
                </a:ext>
              </a:extLst>
            </p:cNvPr>
            <p:cNvSpPr/>
            <p:nvPr/>
          </p:nvSpPr>
          <p:spPr>
            <a:xfrm>
              <a:off x="884941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181A93-DDFC-42FA-B9CA-C290DE79876F}"/>
                </a:ext>
              </a:extLst>
            </p:cNvPr>
            <p:cNvSpPr/>
            <p:nvPr/>
          </p:nvSpPr>
          <p:spPr>
            <a:xfrm>
              <a:off x="899574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462F4AF-2165-4459-8B85-BA7E0AEB29EF}"/>
                </a:ext>
              </a:extLst>
            </p:cNvPr>
            <p:cNvSpPr/>
            <p:nvPr/>
          </p:nvSpPr>
          <p:spPr>
            <a:xfrm>
              <a:off x="917806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B00B997-DDF3-46EB-BF99-4F985772FDDA}"/>
                </a:ext>
              </a:extLst>
            </p:cNvPr>
            <p:cNvSpPr/>
            <p:nvPr/>
          </p:nvSpPr>
          <p:spPr>
            <a:xfrm>
              <a:off x="932439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DD0CF6A-6382-48D3-962F-997ADCD17906}"/>
                </a:ext>
              </a:extLst>
            </p:cNvPr>
            <p:cNvSpPr/>
            <p:nvPr/>
          </p:nvSpPr>
          <p:spPr>
            <a:xfrm>
              <a:off x="947072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2055566-027A-427C-BAE3-608E52D0ACB4}"/>
                </a:ext>
              </a:extLst>
            </p:cNvPr>
            <p:cNvSpPr/>
            <p:nvPr/>
          </p:nvSpPr>
          <p:spPr>
            <a:xfrm>
              <a:off x="976338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8EF02AA-AF73-44C4-B784-F805A0568D30}"/>
                </a:ext>
              </a:extLst>
            </p:cNvPr>
            <p:cNvSpPr/>
            <p:nvPr/>
          </p:nvSpPr>
          <p:spPr>
            <a:xfrm>
              <a:off x="990971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5F231F-E01A-452A-9E6F-7EE680D210EA}"/>
                </a:ext>
              </a:extLst>
            </p:cNvPr>
            <p:cNvSpPr/>
            <p:nvPr/>
          </p:nvSpPr>
          <p:spPr>
            <a:xfrm>
              <a:off x="1005604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2B2C5B8-201F-425D-8A54-B7000FF29E1A}"/>
                </a:ext>
              </a:extLst>
            </p:cNvPr>
            <p:cNvSpPr/>
            <p:nvPr/>
          </p:nvSpPr>
          <p:spPr>
            <a:xfrm>
              <a:off x="1020237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BE95407-10D5-4D7B-AA1E-7C07FAEA4482}"/>
                </a:ext>
              </a:extLst>
            </p:cNvPr>
            <p:cNvSpPr/>
            <p:nvPr/>
          </p:nvSpPr>
          <p:spPr>
            <a:xfrm>
              <a:off x="961705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888BD2-083D-40AA-8405-7751169AF6E5}"/>
                </a:ext>
              </a:extLst>
            </p:cNvPr>
            <p:cNvSpPr/>
            <p:nvPr/>
          </p:nvSpPr>
          <p:spPr>
            <a:xfrm>
              <a:off x="1034870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C9E4D6B-D98F-4959-9FA1-94E2782436D3}"/>
                </a:ext>
              </a:extLst>
            </p:cNvPr>
            <p:cNvSpPr/>
            <p:nvPr/>
          </p:nvSpPr>
          <p:spPr>
            <a:xfrm>
              <a:off x="1049503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70FE0C3-1A42-4256-BCA9-01F715DF5B94}"/>
                </a:ext>
              </a:extLst>
            </p:cNvPr>
            <p:cNvSpPr/>
            <p:nvPr/>
          </p:nvSpPr>
          <p:spPr>
            <a:xfrm>
              <a:off x="1067735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D1EBEA7-AD51-4A6D-B5E9-A3E52C5EE3EA}"/>
                </a:ext>
              </a:extLst>
            </p:cNvPr>
            <p:cNvSpPr/>
            <p:nvPr/>
          </p:nvSpPr>
          <p:spPr>
            <a:xfrm>
              <a:off x="1082368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501888E-252E-4FF9-ADFA-4EEEF2D4835B}"/>
                </a:ext>
              </a:extLst>
            </p:cNvPr>
            <p:cNvSpPr/>
            <p:nvPr/>
          </p:nvSpPr>
          <p:spPr>
            <a:xfrm>
              <a:off x="1097001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289D51F-D028-44F6-8852-8F1FC024FD01}"/>
                </a:ext>
              </a:extLst>
            </p:cNvPr>
            <p:cNvSpPr/>
            <p:nvPr/>
          </p:nvSpPr>
          <p:spPr>
            <a:xfrm>
              <a:off x="1126267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A75BD4-9E94-4CEA-AAB7-6683732B5961}"/>
                </a:ext>
              </a:extLst>
            </p:cNvPr>
            <p:cNvSpPr/>
            <p:nvPr/>
          </p:nvSpPr>
          <p:spPr>
            <a:xfrm>
              <a:off x="1140900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130D619-C3B0-410A-9234-CD3EA6DDC848}"/>
                </a:ext>
              </a:extLst>
            </p:cNvPr>
            <p:cNvSpPr/>
            <p:nvPr/>
          </p:nvSpPr>
          <p:spPr>
            <a:xfrm>
              <a:off x="1155533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2E8385-3ECC-4D9A-A7F5-157F4AEC4E47}"/>
                </a:ext>
              </a:extLst>
            </p:cNvPr>
            <p:cNvSpPr/>
            <p:nvPr/>
          </p:nvSpPr>
          <p:spPr>
            <a:xfrm>
              <a:off x="1170166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46D6E4-2324-4F5C-A126-6FDEFF7E1EC3}"/>
                </a:ext>
              </a:extLst>
            </p:cNvPr>
            <p:cNvSpPr/>
            <p:nvPr/>
          </p:nvSpPr>
          <p:spPr>
            <a:xfrm>
              <a:off x="1111634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A888A0E-6A31-43DA-A918-32115A0A0890}"/>
                </a:ext>
              </a:extLst>
            </p:cNvPr>
            <p:cNvSpPr/>
            <p:nvPr/>
          </p:nvSpPr>
          <p:spPr>
            <a:xfrm>
              <a:off x="1184799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207403-A6F8-4619-8F40-D77D5DCED244}"/>
                </a:ext>
              </a:extLst>
            </p:cNvPr>
            <p:cNvSpPr/>
            <p:nvPr/>
          </p:nvSpPr>
          <p:spPr>
            <a:xfrm>
              <a:off x="1199432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169FE1-BF0E-4E24-8536-1F150710F6C6}"/>
                </a:ext>
              </a:extLst>
            </p:cNvPr>
            <p:cNvSpPr/>
            <p:nvPr/>
          </p:nvSpPr>
          <p:spPr>
            <a:xfrm>
              <a:off x="1217664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53CA16F-DD21-43BB-897E-05A906854762}"/>
                </a:ext>
              </a:extLst>
            </p:cNvPr>
            <p:cNvSpPr/>
            <p:nvPr/>
          </p:nvSpPr>
          <p:spPr>
            <a:xfrm>
              <a:off x="1232297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E82F1A9-06CB-4FEA-A84C-99E35A5A60BE}"/>
                </a:ext>
              </a:extLst>
            </p:cNvPr>
            <p:cNvSpPr/>
            <p:nvPr/>
          </p:nvSpPr>
          <p:spPr>
            <a:xfrm>
              <a:off x="1246930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8D93821-850D-4C57-A7EC-8FE3BBCD590C}"/>
                </a:ext>
              </a:extLst>
            </p:cNvPr>
            <p:cNvSpPr/>
            <p:nvPr/>
          </p:nvSpPr>
          <p:spPr>
            <a:xfrm>
              <a:off x="1276196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2ABDE3-24A1-41E4-AC5A-18FF084F2BB6}"/>
                </a:ext>
              </a:extLst>
            </p:cNvPr>
            <p:cNvSpPr/>
            <p:nvPr/>
          </p:nvSpPr>
          <p:spPr>
            <a:xfrm>
              <a:off x="1290829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D6F6E7A-CE61-4712-B61F-09466AB72DCB}"/>
                </a:ext>
              </a:extLst>
            </p:cNvPr>
            <p:cNvSpPr/>
            <p:nvPr/>
          </p:nvSpPr>
          <p:spPr>
            <a:xfrm>
              <a:off x="1305462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C2E615F-91F9-4DB2-84FD-21933435FB14}"/>
                </a:ext>
              </a:extLst>
            </p:cNvPr>
            <p:cNvSpPr/>
            <p:nvPr/>
          </p:nvSpPr>
          <p:spPr>
            <a:xfrm>
              <a:off x="1320095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D26B27E-4D04-4BB3-96C0-CECF5C46B1AE}"/>
                </a:ext>
              </a:extLst>
            </p:cNvPr>
            <p:cNvSpPr/>
            <p:nvPr/>
          </p:nvSpPr>
          <p:spPr>
            <a:xfrm>
              <a:off x="1261563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C34A311-DDA6-409E-8A7A-847D27EF64A3}"/>
                </a:ext>
              </a:extLst>
            </p:cNvPr>
            <p:cNvSpPr/>
            <p:nvPr/>
          </p:nvSpPr>
          <p:spPr>
            <a:xfrm>
              <a:off x="1334728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1DD3CD6-5984-4C92-976A-8A1086FB8BC7}"/>
                </a:ext>
              </a:extLst>
            </p:cNvPr>
            <p:cNvSpPr/>
            <p:nvPr/>
          </p:nvSpPr>
          <p:spPr>
            <a:xfrm>
              <a:off x="1349361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7A4F71B-138B-4B44-B18D-E225F29A45A1}"/>
                </a:ext>
              </a:extLst>
            </p:cNvPr>
            <p:cNvSpPr/>
            <p:nvPr/>
          </p:nvSpPr>
          <p:spPr>
            <a:xfrm>
              <a:off x="1367593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C323E15-582F-412B-B32C-46FEAD3FCDBE}"/>
                </a:ext>
              </a:extLst>
            </p:cNvPr>
            <p:cNvSpPr/>
            <p:nvPr/>
          </p:nvSpPr>
          <p:spPr>
            <a:xfrm>
              <a:off x="1382226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223E0D8-A734-406C-9C97-C2F3A2BF8A9A}"/>
                </a:ext>
              </a:extLst>
            </p:cNvPr>
            <p:cNvSpPr/>
            <p:nvPr/>
          </p:nvSpPr>
          <p:spPr>
            <a:xfrm>
              <a:off x="1396859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31B6EA-1877-4B6D-B317-FDDC11E50140}"/>
                </a:ext>
              </a:extLst>
            </p:cNvPr>
            <p:cNvSpPr/>
            <p:nvPr/>
          </p:nvSpPr>
          <p:spPr>
            <a:xfrm>
              <a:off x="1426125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64484FF-B15D-464C-A9C9-D5C87A63B779}"/>
                </a:ext>
              </a:extLst>
            </p:cNvPr>
            <p:cNvSpPr/>
            <p:nvPr/>
          </p:nvSpPr>
          <p:spPr>
            <a:xfrm>
              <a:off x="1440758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A10D2C9-2AEF-4700-8BE1-26CEE3766F1F}"/>
                </a:ext>
              </a:extLst>
            </p:cNvPr>
            <p:cNvSpPr/>
            <p:nvPr/>
          </p:nvSpPr>
          <p:spPr>
            <a:xfrm>
              <a:off x="1455391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0538E98-2C53-4AC6-9E07-BCF2B8929154}"/>
                </a:ext>
              </a:extLst>
            </p:cNvPr>
            <p:cNvSpPr/>
            <p:nvPr/>
          </p:nvSpPr>
          <p:spPr>
            <a:xfrm>
              <a:off x="1470024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BF7F4B8-BB39-4375-8AAB-626A1A49BDB4}"/>
                </a:ext>
              </a:extLst>
            </p:cNvPr>
            <p:cNvSpPr/>
            <p:nvPr/>
          </p:nvSpPr>
          <p:spPr>
            <a:xfrm>
              <a:off x="1411492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F8DE850-9F7C-40E6-9050-E25A1C8D3B51}"/>
                </a:ext>
              </a:extLst>
            </p:cNvPr>
            <p:cNvSpPr/>
            <p:nvPr/>
          </p:nvSpPr>
          <p:spPr>
            <a:xfrm>
              <a:off x="1484657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C328F36-B66B-4CDF-A414-A2A87AD089D3}"/>
                </a:ext>
              </a:extLst>
            </p:cNvPr>
            <p:cNvSpPr/>
            <p:nvPr/>
          </p:nvSpPr>
          <p:spPr>
            <a:xfrm>
              <a:off x="1499290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5A513EE-BD0F-40B4-8E91-F8DCCA0B1D9E}"/>
                </a:ext>
              </a:extLst>
            </p:cNvPr>
            <p:cNvSpPr/>
            <p:nvPr/>
          </p:nvSpPr>
          <p:spPr>
            <a:xfrm>
              <a:off x="1517522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FDB2973-FF83-4FB1-A9BF-058EF4DFF7EE}"/>
                </a:ext>
              </a:extLst>
            </p:cNvPr>
            <p:cNvSpPr/>
            <p:nvPr/>
          </p:nvSpPr>
          <p:spPr>
            <a:xfrm>
              <a:off x="1532155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FF6C44A-C691-4D73-B89A-F341B0B3487D}"/>
                </a:ext>
              </a:extLst>
            </p:cNvPr>
            <p:cNvSpPr/>
            <p:nvPr/>
          </p:nvSpPr>
          <p:spPr>
            <a:xfrm>
              <a:off x="1546788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7BFC353-78B1-437D-80B4-2D5D50C1EE00}"/>
                </a:ext>
              </a:extLst>
            </p:cNvPr>
            <p:cNvSpPr/>
            <p:nvPr/>
          </p:nvSpPr>
          <p:spPr>
            <a:xfrm>
              <a:off x="1576054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6A38A8-0C92-459A-B247-E4337DA0A15D}"/>
                </a:ext>
              </a:extLst>
            </p:cNvPr>
            <p:cNvSpPr/>
            <p:nvPr/>
          </p:nvSpPr>
          <p:spPr>
            <a:xfrm>
              <a:off x="1590687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A376DE5-61FA-437E-B731-FAB37B3FCF75}"/>
                </a:ext>
              </a:extLst>
            </p:cNvPr>
            <p:cNvSpPr/>
            <p:nvPr/>
          </p:nvSpPr>
          <p:spPr>
            <a:xfrm>
              <a:off x="1605320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13F3523-4944-4D0B-AC14-01DBF3856D6D}"/>
                </a:ext>
              </a:extLst>
            </p:cNvPr>
            <p:cNvSpPr/>
            <p:nvPr/>
          </p:nvSpPr>
          <p:spPr>
            <a:xfrm>
              <a:off x="1619953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B13A033-A8D9-4DC4-BB22-B4521EC25C0E}"/>
                </a:ext>
              </a:extLst>
            </p:cNvPr>
            <p:cNvSpPr/>
            <p:nvPr/>
          </p:nvSpPr>
          <p:spPr>
            <a:xfrm>
              <a:off x="1561421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8A2238-E280-4893-B1EB-D804B0C31EA6}"/>
                </a:ext>
              </a:extLst>
            </p:cNvPr>
            <p:cNvSpPr/>
            <p:nvPr/>
          </p:nvSpPr>
          <p:spPr>
            <a:xfrm>
              <a:off x="1634586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D025BD6-D66A-4561-B169-0600EE15F0ED}"/>
                </a:ext>
              </a:extLst>
            </p:cNvPr>
            <p:cNvSpPr/>
            <p:nvPr/>
          </p:nvSpPr>
          <p:spPr>
            <a:xfrm>
              <a:off x="1649219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BF4795C-381B-4CFA-B7C2-D301DDF694A0}"/>
                </a:ext>
              </a:extLst>
            </p:cNvPr>
            <p:cNvSpPr/>
            <p:nvPr/>
          </p:nvSpPr>
          <p:spPr>
            <a:xfrm>
              <a:off x="449787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2C36B03-DFA8-4F86-83F4-5884F00F4106}"/>
                </a:ext>
              </a:extLst>
            </p:cNvPr>
            <p:cNvSpPr/>
            <p:nvPr/>
          </p:nvSpPr>
          <p:spPr>
            <a:xfrm>
              <a:off x="468019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7CB221C-E4FB-46EA-A055-6ADFA4992F15}"/>
                </a:ext>
              </a:extLst>
            </p:cNvPr>
            <p:cNvSpPr/>
            <p:nvPr/>
          </p:nvSpPr>
          <p:spPr>
            <a:xfrm>
              <a:off x="482652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4F1ADF-8083-47D1-A798-D9CC62EB39AD}"/>
                </a:ext>
              </a:extLst>
            </p:cNvPr>
            <p:cNvSpPr/>
            <p:nvPr/>
          </p:nvSpPr>
          <p:spPr>
            <a:xfrm>
              <a:off x="497285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5A74B9D-AEE6-4D03-B681-66E9F5DF01F3}"/>
                </a:ext>
              </a:extLst>
            </p:cNvPr>
            <p:cNvSpPr/>
            <p:nvPr/>
          </p:nvSpPr>
          <p:spPr>
            <a:xfrm>
              <a:off x="526551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E2B66B8-9FD4-4A92-B42F-ACBFE6A93ACD}"/>
                </a:ext>
              </a:extLst>
            </p:cNvPr>
            <p:cNvSpPr/>
            <p:nvPr/>
          </p:nvSpPr>
          <p:spPr>
            <a:xfrm>
              <a:off x="541184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63EE373-8573-459F-B909-E67509A3FA36}"/>
                </a:ext>
              </a:extLst>
            </p:cNvPr>
            <p:cNvSpPr/>
            <p:nvPr/>
          </p:nvSpPr>
          <p:spPr>
            <a:xfrm>
              <a:off x="555817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B0EA077-3F9C-45A0-9CFA-B724DD73DE6B}"/>
                </a:ext>
              </a:extLst>
            </p:cNvPr>
            <p:cNvSpPr/>
            <p:nvPr/>
          </p:nvSpPr>
          <p:spPr>
            <a:xfrm>
              <a:off x="570450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099C0FC-4563-441A-A704-A86E9580638D}"/>
                </a:ext>
              </a:extLst>
            </p:cNvPr>
            <p:cNvSpPr/>
            <p:nvPr/>
          </p:nvSpPr>
          <p:spPr>
            <a:xfrm>
              <a:off x="511918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D399E30-8C61-4DD9-99C1-6A8F60D2DF2F}"/>
                </a:ext>
              </a:extLst>
            </p:cNvPr>
            <p:cNvSpPr/>
            <p:nvPr/>
          </p:nvSpPr>
          <p:spPr>
            <a:xfrm>
              <a:off x="585083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9F33DDE-24D8-41E7-AFEF-7F82C36BABD8}"/>
                </a:ext>
              </a:extLst>
            </p:cNvPr>
            <p:cNvSpPr/>
            <p:nvPr/>
          </p:nvSpPr>
          <p:spPr>
            <a:xfrm>
              <a:off x="1667451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29DFF4A-744B-4B00-AF22-9A67C9742AA0}"/>
                </a:ext>
              </a:extLst>
            </p:cNvPr>
            <p:cNvSpPr/>
            <p:nvPr/>
          </p:nvSpPr>
          <p:spPr>
            <a:xfrm>
              <a:off x="1682084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349D3D8-6F18-46FB-93C4-FF1C718BA278}"/>
                </a:ext>
              </a:extLst>
            </p:cNvPr>
            <p:cNvSpPr/>
            <p:nvPr/>
          </p:nvSpPr>
          <p:spPr>
            <a:xfrm>
              <a:off x="1696717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CF35D49-953E-4760-83C6-9CD3BB075EC9}"/>
                </a:ext>
              </a:extLst>
            </p:cNvPr>
            <p:cNvSpPr/>
            <p:nvPr/>
          </p:nvSpPr>
          <p:spPr>
            <a:xfrm>
              <a:off x="1725983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DBDE939-EF99-495E-A757-918614DCAF4D}"/>
                </a:ext>
              </a:extLst>
            </p:cNvPr>
            <p:cNvSpPr/>
            <p:nvPr/>
          </p:nvSpPr>
          <p:spPr>
            <a:xfrm>
              <a:off x="1740616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224A4CD-BDF5-4352-820D-C4DEB6A7C5F7}"/>
                </a:ext>
              </a:extLst>
            </p:cNvPr>
            <p:cNvSpPr/>
            <p:nvPr/>
          </p:nvSpPr>
          <p:spPr>
            <a:xfrm>
              <a:off x="1755249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C69B874-9871-44B6-A43D-EA5E942E4624}"/>
                </a:ext>
              </a:extLst>
            </p:cNvPr>
            <p:cNvSpPr/>
            <p:nvPr/>
          </p:nvSpPr>
          <p:spPr>
            <a:xfrm>
              <a:off x="1769882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AA945E4-9777-415C-A7AC-02C01E484731}"/>
                </a:ext>
              </a:extLst>
            </p:cNvPr>
            <p:cNvSpPr/>
            <p:nvPr/>
          </p:nvSpPr>
          <p:spPr>
            <a:xfrm>
              <a:off x="1711350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56DB379-5911-4BD0-9B69-74A0C075A6B3}"/>
                </a:ext>
              </a:extLst>
            </p:cNvPr>
            <p:cNvSpPr/>
            <p:nvPr/>
          </p:nvSpPr>
          <p:spPr>
            <a:xfrm>
              <a:off x="1784515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1109961-72A5-4D86-8CC1-CAED455D6FEF}"/>
                </a:ext>
              </a:extLst>
            </p:cNvPr>
            <p:cNvSpPr/>
            <p:nvPr/>
          </p:nvSpPr>
          <p:spPr>
            <a:xfrm>
              <a:off x="17991434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A86A830-ECDB-4C3F-A8AD-5B63B78E2FBC}"/>
                </a:ext>
              </a:extLst>
            </p:cNvPr>
            <p:cNvSpPr/>
            <p:nvPr/>
          </p:nvSpPr>
          <p:spPr>
            <a:xfrm>
              <a:off x="299858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76A469C-6B1D-4352-BFC6-ECC7A66E180F}"/>
                </a:ext>
              </a:extLst>
            </p:cNvPr>
            <p:cNvSpPr/>
            <p:nvPr/>
          </p:nvSpPr>
          <p:spPr>
            <a:xfrm>
              <a:off x="318090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D56A3FD-D721-4AD6-BFAF-8069D73C5E71}"/>
                </a:ext>
              </a:extLst>
            </p:cNvPr>
            <p:cNvSpPr/>
            <p:nvPr/>
          </p:nvSpPr>
          <p:spPr>
            <a:xfrm>
              <a:off x="332723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978BFB3-8B3B-4B12-A695-0738079B449B}"/>
                </a:ext>
              </a:extLst>
            </p:cNvPr>
            <p:cNvSpPr/>
            <p:nvPr/>
          </p:nvSpPr>
          <p:spPr>
            <a:xfrm>
              <a:off x="347356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A2447B5-EA34-4B2F-99DC-94C0513853EF}"/>
                </a:ext>
              </a:extLst>
            </p:cNvPr>
            <p:cNvSpPr/>
            <p:nvPr/>
          </p:nvSpPr>
          <p:spPr>
            <a:xfrm>
              <a:off x="376622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F9628A5-A1A0-47FB-AC37-4E72D1C44DD9}"/>
                </a:ext>
              </a:extLst>
            </p:cNvPr>
            <p:cNvSpPr/>
            <p:nvPr/>
          </p:nvSpPr>
          <p:spPr>
            <a:xfrm>
              <a:off x="391255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E7EB938-C130-402A-86EF-1607D712FACF}"/>
                </a:ext>
              </a:extLst>
            </p:cNvPr>
            <p:cNvSpPr/>
            <p:nvPr/>
          </p:nvSpPr>
          <p:spPr>
            <a:xfrm>
              <a:off x="405888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AB3830D-C764-46B6-B016-28BFE574BC33}"/>
                </a:ext>
              </a:extLst>
            </p:cNvPr>
            <p:cNvSpPr/>
            <p:nvPr/>
          </p:nvSpPr>
          <p:spPr>
            <a:xfrm>
              <a:off x="420521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A22B424-C7E7-4C01-9498-65084E716D7F}"/>
                </a:ext>
              </a:extLst>
            </p:cNvPr>
            <p:cNvSpPr/>
            <p:nvPr/>
          </p:nvSpPr>
          <p:spPr>
            <a:xfrm>
              <a:off x="361989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A38D9F6-6910-423B-BAAA-8F5949F3FD88}"/>
                </a:ext>
              </a:extLst>
            </p:cNvPr>
            <p:cNvSpPr/>
            <p:nvPr/>
          </p:nvSpPr>
          <p:spPr>
            <a:xfrm>
              <a:off x="435154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5E0134C-5F35-41AC-89C1-D457F96A2CE5}"/>
                </a:ext>
              </a:extLst>
            </p:cNvPr>
            <p:cNvSpPr/>
            <p:nvPr/>
          </p:nvSpPr>
          <p:spPr>
            <a:xfrm>
              <a:off x="149929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9A19FC2-6952-4811-B3E1-54EF3AC04916}"/>
                </a:ext>
              </a:extLst>
            </p:cNvPr>
            <p:cNvSpPr/>
            <p:nvPr/>
          </p:nvSpPr>
          <p:spPr>
            <a:xfrm>
              <a:off x="168161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5CED3DB-1E91-4D71-9021-3F4174E44721}"/>
                </a:ext>
              </a:extLst>
            </p:cNvPr>
            <p:cNvSpPr/>
            <p:nvPr/>
          </p:nvSpPr>
          <p:spPr>
            <a:xfrm>
              <a:off x="182794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10F7612-C71D-4D65-87EC-33B84F2340F5}"/>
                </a:ext>
              </a:extLst>
            </p:cNvPr>
            <p:cNvSpPr/>
            <p:nvPr/>
          </p:nvSpPr>
          <p:spPr>
            <a:xfrm>
              <a:off x="197427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8823CCA-8198-4771-B1AA-D404DE91EA2B}"/>
                </a:ext>
              </a:extLst>
            </p:cNvPr>
            <p:cNvSpPr/>
            <p:nvPr/>
          </p:nvSpPr>
          <p:spPr>
            <a:xfrm>
              <a:off x="226693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2252D92-BEAC-4078-952D-D00634B3434A}"/>
                </a:ext>
              </a:extLst>
            </p:cNvPr>
            <p:cNvSpPr/>
            <p:nvPr/>
          </p:nvSpPr>
          <p:spPr>
            <a:xfrm>
              <a:off x="241326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DD0D79-85B0-49F5-A4D2-0E9FBFB06564}"/>
                </a:ext>
              </a:extLst>
            </p:cNvPr>
            <p:cNvSpPr/>
            <p:nvPr/>
          </p:nvSpPr>
          <p:spPr>
            <a:xfrm>
              <a:off x="255959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7955663-4CD5-400C-864B-7B0DC75CD8EF}"/>
                </a:ext>
              </a:extLst>
            </p:cNvPr>
            <p:cNvSpPr/>
            <p:nvPr/>
          </p:nvSpPr>
          <p:spPr>
            <a:xfrm>
              <a:off x="270592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589D825-378C-4673-A936-D186BC06FE11}"/>
                </a:ext>
              </a:extLst>
            </p:cNvPr>
            <p:cNvSpPr/>
            <p:nvPr/>
          </p:nvSpPr>
          <p:spPr>
            <a:xfrm>
              <a:off x="212060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02F6784-8BA9-4409-893F-E37A83841192}"/>
                </a:ext>
              </a:extLst>
            </p:cNvPr>
            <p:cNvSpPr/>
            <p:nvPr/>
          </p:nvSpPr>
          <p:spPr>
            <a:xfrm>
              <a:off x="285225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206257A-28D2-4E83-ADFC-0E259B484D96}"/>
                </a:ext>
              </a:extLst>
            </p:cNvPr>
            <p:cNvSpPr/>
            <p:nvPr/>
          </p:nvSpPr>
          <p:spPr>
            <a:xfrm>
              <a:off x="0" y="4696014"/>
              <a:ext cx="72000" cy="12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5A4D3C7-C47D-41F4-AD4F-A5A8BFE53D63}"/>
                </a:ext>
              </a:extLst>
            </p:cNvPr>
            <p:cNvSpPr/>
            <p:nvPr/>
          </p:nvSpPr>
          <p:spPr>
            <a:xfrm>
              <a:off x="182329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D9DE460-8C61-4B52-940D-D997369D7D01}"/>
                </a:ext>
              </a:extLst>
            </p:cNvPr>
            <p:cNvSpPr/>
            <p:nvPr/>
          </p:nvSpPr>
          <p:spPr>
            <a:xfrm>
              <a:off x="328658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3811C-B1CE-4411-8D18-D79ADBDB6A1B}"/>
                </a:ext>
              </a:extLst>
            </p:cNvPr>
            <p:cNvSpPr/>
            <p:nvPr/>
          </p:nvSpPr>
          <p:spPr>
            <a:xfrm>
              <a:off x="474987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8A47909-B802-4C12-B58D-CC94409AF51B}"/>
                </a:ext>
              </a:extLst>
            </p:cNvPr>
            <p:cNvSpPr/>
            <p:nvPr/>
          </p:nvSpPr>
          <p:spPr>
            <a:xfrm>
              <a:off x="767645" y="5164014"/>
              <a:ext cx="36000" cy="7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B78DC28-73DB-4523-B0E3-08E21DAE7D7E}"/>
                </a:ext>
              </a:extLst>
            </p:cNvPr>
            <p:cNvSpPr/>
            <p:nvPr/>
          </p:nvSpPr>
          <p:spPr>
            <a:xfrm>
              <a:off x="913974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63F8C7A-A5C8-458F-8806-E060BA6F8116}"/>
                </a:ext>
              </a:extLst>
            </p:cNvPr>
            <p:cNvSpPr/>
            <p:nvPr/>
          </p:nvSpPr>
          <p:spPr>
            <a:xfrm>
              <a:off x="1060303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B70233F-4A61-462C-B2C1-2B25AEBF0AE7}"/>
                </a:ext>
              </a:extLst>
            </p:cNvPr>
            <p:cNvSpPr/>
            <p:nvPr/>
          </p:nvSpPr>
          <p:spPr>
            <a:xfrm>
              <a:off x="1206632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1D1E743-6BE8-4CE5-A608-01ADBCED21F1}"/>
                </a:ext>
              </a:extLst>
            </p:cNvPr>
            <p:cNvSpPr/>
            <p:nvPr/>
          </p:nvSpPr>
          <p:spPr>
            <a:xfrm>
              <a:off x="621316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557CCA5-E684-411F-97F3-05FC0BBD4FB3}"/>
                </a:ext>
              </a:extLst>
            </p:cNvPr>
            <p:cNvSpPr/>
            <p:nvPr/>
          </p:nvSpPr>
          <p:spPr>
            <a:xfrm>
              <a:off x="1352961" y="5308014"/>
              <a:ext cx="36000" cy="6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C3B476D-1D87-4C45-9501-F15165645E13}"/>
              </a:ext>
            </a:extLst>
          </p:cNvPr>
          <p:cNvCxnSpPr/>
          <p:nvPr/>
        </p:nvCxnSpPr>
        <p:spPr>
          <a:xfrm>
            <a:off x="6005912" y="3400014"/>
            <a:ext cx="1052" cy="25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042365C-593D-42F5-8C81-6955D363B209}"/>
              </a:ext>
            </a:extLst>
          </p:cNvPr>
          <p:cNvSpPr/>
          <p:nvPr/>
        </p:nvSpPr>
        <p:spPr>
          <a:xfrm>
            <a:off x="3231091" y="2345578"/>
            <a:ext cx="551089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현재 진행상황</a:t>
            </a:r>
            <a:endParaRPr lang="en-US" altLang="ko-KR" sz="2400" b="1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91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84 0.00023 L -0.2471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486 L -0.00026 0.151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8E2DCAA-1437-4A4E-8695-6D334EE3C88D}"/>
              </a:ext>
            </a:extLst>
          </p:cNvPr>
          <p:cNvSpPr/>
          <p:nvPr/>
        </p:nvSpPr>
        <p:spPr>
          <a:xfrm>
            <a:off x="3501241" y="2149434"/>
            <a:ext cx="2280062" cy="2280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8A4CC1-F0BA-45EB-919F-547B1143982F}"/>
              </a:ext>
            </a:extLst>
          </p:cNvPr>
          <p:cNvSpPr txBox="1"/>
          <p:nvPr/>
        </p:nvSpPr>
        <p:spPr>
          <a:xfrm>
            <a:off x="4198246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100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B2846AB-9086-40B4-BD4E-E8C94A2F5404}"/>
              </a:ext>
            </a:extLst>
          </p:cNvPr>
          <p:cNvSpPr/>
          <p:nvPr/>
        </p:nvSpPr>
        <p:spPr>
          <a:xfrm>
            <a:off x="795646" y="2149434"/>
            <a:ext cx="2280062" cy="22800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928CCF4-5214-4FE9-B792-A535D76C014A}"/>
              </a:ext>
            </a:extLst>
          </p:cNvPr>
          <p:cNvSpPr/>
          <p:nvPr/>
        </p:nvSpPr>
        <p:spPr>
          <a:xfrm>
            <a:off x="6206836" y="2149434"/>
            <a:ext cx="2280062" cy="22800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C85E03C-513F-4854-95E1-AF15AE950534}"/>
              </a:ext>
            </a:extLst>
          </p:cNvPr>
          <p:cNvSpPr/>
          <p:nvPr/>
        </p:nvSpPr>
        <p:spPr>
          <a:xfrm>
            <a:off x="8912431" y="2149434"/>
            <a:ext cx="2280062" cy="22800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914F92-E52F-4236-8A8A-E9E09484FE8C}"/>
              </a:ext>
            </a:extLst>
          </p:cNvPr>
          <p:cNvSpPr/>
          <p:nvPr/>
        </p:nvSpPr>
        <p:spPr>
          <a:xfrm>
            <a:off x="963766" y="4952719"/>
            <a:ext cx="2111942" cy="135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Plannig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Project Initiation –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Work Plan -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Staff the project -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Monitoring - Proceeding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F906E2-6585-4A9A-AB9E-D40A9365B504}"/>
              </a:ext>
            </a:extLst>
          </p:cNvPr>
          <p:cNvSpPr/>
          <p:nvPr/>
        </p:nvSpPr>
        <p:spPr>
          <a:xfrm>
            <a:off x="3094575" y="4952718"/>
            <a:ext cx="3093389" cy="1860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Analysis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 analysis –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Gather Requirement – done,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 a system proposal – done.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Diagram – done.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Sequence Diagram - done.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A6CEF4-7736-4EAD-A0D1-3F74F04941DA}"/>
              </a:ext>
            </a:extLst>
          </p:cNvPr>
          <p:cNvSpPr/>
          <p:nvPr/>
        </p:nvSpPr>
        <p:spPr>
          <a:xfrm>
            <a:off x="6206831" y="4952716"/>
            <a:ext cx="253747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Design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0A0929-8614-4038-8731-6615B5783E63}"/>
              </a:ext>
            </a:extLst>
          </p:cNvPr>
          <p:cNvSpPr/>
          <p:nvPr/>
        </p:nvSpPr>
        <p:spPr>
          <a:xfrm>
            <a:off x="9080551" y="4952716"/>
            <a:ext cx="211194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Implementation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946B8-4138-47D0-83AC-E53FF994E74C}"/>
              </a:ext>
            </a:extLst>
          </p:cNvPr>
          <p:cNvSpPr txBox="1"/>
          <p:nvPr/>
        </p:nvSpPr>
        <p:spPr>
          <a:xfrm>
            <a:off x="1463175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100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991301-C893-4B94-96B0-C425C595DE6B}"/>
              </a:ext>
            </a:extLst>
          </p:cNvPr>
          <p:cNvSpPr txBox="1"/>
          <p:nvPr/>
        </p:nvSpPr>
        <p:spPr>
          <a:xfrm>
            <a:off x="6874365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7F1F55-EB40-439B-A495-E07C750BB91A}"/>
              </a:ext>
            </a:extLst>
          </p:cNvPr>
          <p:cNvSpPr txBox="1"/>
          <p:nvPr/>
        </p:nvSpPr>
        <p:spPr>
          <a:xfrm>
            <a:off x="9579960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778A57-CB69-4210-82DB-718F65ABD7C6}"/>
              </a:ext>
            </a:extLst>
          </p:cNvPr>
          <p:cNvSpPr/>
          <p:nvPr/>
        </p:nvSpPr>
        <p:spPr>
          <a:xfrm>
            <a:off x="3680223" y="301517"/>
            <a:ext cx="539425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진행 계획 및 전략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 진행상황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현 8">
            <a:extLst>
              <a:ext uri="{FF2B5EF4-FFF2-40B4-BE49-F238E27FC236}">
                <a16:creationId xmlns:a16="http://schemas.microsoft.com/office/drawing/2014/main" id="{6B7C27EF-EE00-4324-850F-F4760233E859}"/>
              </a:ext>
            </a:extLst>
          </p:cNvPr>
          <p:cNvSpPr/>
          <p:nvPr/>
        </p:nvSpPr>
        <p:spPr>
          <a:xfrm>
            <a:off x="795646" y="2899718"/>
            <a:ext cx="2280217" cy="1529778"/>
          </a:xfrm>
          <a:custGeom>
            <a:avLst/>
            <a:gdLst>
              <a:gd name="connsiteX0" fmla="*/ 2221508 w 2280062"/>
              <a:gd name="connsiteY0" fmla="*/ 779367 h 2280062"/>
              <a:gd name="connsiteX1" fmla="*/ 1812774 w 2280062"/>
              <a:gd name="connsiteY1" fmla="*/ 2060405 h 2280062"/>
              <a:gd name="connsiteX2" fmla="*/ 468110 w 2280062"/>
              <a:gd name="connsiteY2" fmla="*/ 2061005 h 2280062"/>
              <a:gd name="connsiteX3" fmla="*/ 58234 w 2280062"/>
              <a:gd name="connsiteY3" fmla="*/ 780332 h 2280062"/>
              <a:gd name="connsiteX4" fmla="*/ 2221508 w 2280062"/>
              <a:gd name="connsiteY4" fmla="*/ 779367 h 2280062"/>
              <a:gd name="connsiteX0" fmla="*/ 2221585 w 2280217"/>
              <a:gd name="connsiteY0" fmla="*/ 52137 h 1552832"/>
              <a:gd name="connsiteX1" fmla="*/ 1812851 w 2280217"/>
              <a:gd name="connsiteY1" fmla="*/ 1333175 h 1552832"/>
              <a:gd name="connsiteX2" fmla="*/ 468187 w 2280217"/>
              <a:gd name="connsiteY2" fmla="*/ 1333775 h 1552832"/>
              <a:gd name="connsiteX3" fmla="*/ 58311 w 2280217"/>
              <a:gd name="connsiteY3" fmla="*/ 53102 h 1552832"/>
              <a:gd name="connsiteX4" fmla="*/ 2221585 w 2280217"/>
              <a:gd name="connsiteY4" fmla="*/ 52137 h 1552832"/>
              <a:gd name="connsiteX0" fmla="*/ 2221585 w 2280217"/>
              <a:gd name="connsiteY0" fmla="*/ 29083 h 1529778"/>
              <a:gd name="connsiteX1" fmla="*/ 1812851 w 2280217"/>
              <a:gd name="connsiteY1" fmla="*/ 1310121 h 1529778"/>
              <a:gd name="connsiteX2" fmla="*/ 468187 w 2280217"/>
              <a:gd name="connsiteY2" fmla="*/ 1310721 h 1529778"/>
              <a:gd name="connsiteX3" fmla="*/ 58311 w 2280217"/>
              <a:gd name="connsiteY3" fmla="*/ 30048 h 1529778"/>
              <a:gd name="connsiteX4" fmla="*/ 2221585 w 2280217"/>
              <a:gd name="connsiteY4" fmla="*/ 29083 h 152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0217" h="1529778">
                <a:moveTo>
                  <a:pt x="2221585" y="29083"/>
                </a:moveTo>
                <a:cubicBezTo>
                  <a:pt x="2378480" y="499544"/>
                  <a:pt x="2213230" y="1017466"/>
                  <a:pt x="1812851" y="1310121"/>
                </a:cubicBezTo>
                <a:cubicBezTo>
                  <a:pt x="1412472" y="1602776"/>
                  <a:pt x="868826" y="1603018"/>
                  <a:pt x="468187" y="1310721"/>
                </a:cubicBezTo>
                <a:cubicBezTo>
                  <a:pt x="67547" y="1018423"/>
                  <a:pt x="-98165" y="500649"/>
                  <a:pt x="58311" y="30048"/>
                </a:cubicBezTo>
                <a:cubicBezTo>
                  <a:pt x="815028" y="-89027"/>
                  <a:pt x="1571746" y="195659"/>
                  <a:pt x="2221585" y="2908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AEC8A-7957-4A1E-8D96-8D3A8B759B88}"/>
              </a:ext>
            </a:extLst>
          </p:cNvPr>
          <p:cNvSpPr txBox="1"/>
          <p:nvPr/>
        </p:nvSpPr>
        <p:spPr>
          <a:xfrm>
            <a:off x="1463253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</a:rPr>
              <a:t>75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AE3384A-2B4C-4C28-9B30-0A720641CB1C}"/>
              </a:ext>
            </a:extLst>
          </p:cNvPr>
          <p:cNvSpPr/>
          <p:nvPr/>
        </p:nvSpPr>
        <p:spPr>
          <a:xfrm>
            <a:off x="1787597" y="2631752"/>
            <a:ext cx="178933" cy="1789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B69041-4F3E-4456-9BFE-6806068CF030}"/>
              </a:ext>
            </a:extLst>
          </p:cNvPr>
          <p:cNvSpPr/>
          <p:nvPr/>
        </p:nvSpPr>
        <p:spPr>
          <a:xfrm>
            <a:off x="1990293" y="2721218"/>
            <a:ext cx="95259" cy="952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717FACF-6E3A-4B74-BD67-4EE3206215CB}"/>
              </a:ext>
            </a:extLst>
          </p:cNvPr>
          <p:cNvSpPr/>
          <p:nvPr/>
        </p:nvSpPr>
        <p:spPr>
          <a:xfrm>
            <a:off x="1878553" y="2510274"/>
            <a:ext cx="94461" cy="944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071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CE3A3A9-21F7-4FBD-B969-FF83EA4EB84E}"/>
              </a:ext>
            </a:extLst>
          </p:cNvPr>
          <p:cNvSpPr/>
          <p:nvPr/>
        </p:nvSpPr>
        <p:spPr>
          <a:xfrm>
            <a:off x="-114300" y="96650"/>
            <a:ext cx="8053636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향후 계획 및 프로젝트 추진전략</a:t>
            </a:r>
            <a:endParaRPr lang="en-US" altLang="ko-KR" sz="4000" b="1" i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E14B8-4894-4B05-9359-8B3ED3AE0EF1}"/>
              </a:ext>
            </a:extLst>
          </p:cNvPr>
          <p:cNvSpPr/>
          <p:nvPr/>
        </p:nvSpPr>
        <p:spPr>
          <a:xfrm>
            <a:off x="701744" y="1095779"/>
            <a:ext cx="8053636" cy="471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향후 계획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분석 모델에서 디자인 모델 변환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코드 맵핑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추진 전략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Github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이용한 프로젝트 관리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898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795496-EE0F-4B4C-BCDC-3D25B7733661}"/>
              </a:ext>
            </a:extLst>
          </p:cNvPr>
          <p:cNvSpPr/>
          <p:nvPr/>
        </p:nvSpPr>
        <p:spPr>
          <a:xfrm>
            <a:off x="611219" y="915909"/>
            <a:ext cx="1069305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목차</a:t>
            </a:r>
            <a:endParaRPr lang="en-US" altLang="ko-KR" sz="36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altLang="ko-KR" sz="3600" b="1" i="1" dirty="0">
              <a:solidFill>
                <a:prstClr val="black">
                  <a:lumMod val="65000"/>
                  <a:lumOff val="35000"/>
                </a:prstClr>
              </a:solidFill>
              <a:ea typeface="UD Digi Kyokasho NK-B" panose="02020700000000000000" pitchFamily="18" charset="-128"/>
            </a:endParaRPr>
          </a:p>
          <a:p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1. 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변경사항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2. Class Diagram</a:t>
            </a:r>
          </a:p>
          <a:p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3. Sequence Diagram</a:t>
            </a:r>
          </a:p>
          <a:p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4. </a:t>
            </a:r>
            <a:r>
              <a:rPr lang="ko-KR" altLang="en-US" sz="28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향후 계획 및 프로젝트 추진 전략</a:t>
            </a:r>
            <a:endParaRPr lang="en-US" altLang="ko-KR" sz="1600" b="1" i="1" dirty="0">
              <a:solidFill>
                <a:srgbClr val="FF0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023603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5484781" cy="94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i="1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3600" b="1" i="1">
                <a:solidFill>
                  <a:prstClr val="black">
                    <a:lumMod val="65000"/>
                    <a:lumOff val="35000"/>
                  </a:prstClr>
                </a:solidFill>
              </a:rPr>
              <a:t>변경사항</a:t>
            </a:r>
            <a:endParaRPr lang="ko-KR" altLang="en-US" sz="3600" b="1" i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defRPr/>
            </a:pPr>
            <a:r>
              <a:rPr lang="en-US" altLang="ko-KR" sz="2000" b="1" i="1">
                <a:solidFill>
                  <a:srgbClr val="ff0066"/>
                </a:solidFill>
                <a:latin typeface="UD Digi Kyokasho NK-B"/>
                <a:ea typeface="UD Digi Kyokasho NK-B"/>
              </a:rPr>
              <a:t>Use-Case Diagram </a:t>
            </a:r>
            <a:r>
              <a:rPr lang="ko-KR" altLang="en-US" sz="2000" b="1" i="1">
                <a:solidFill>
                  <a:srgbClr val="ff0066"/>
                </a:solidFill>
                <a:latin typeface="UD Digi Kyokasho NK-B"/>
                <a:ea typeface="UD Digi Kyokasho NK-B"/>
              </a:rPr>
              <a:t>변경</a:t>
            </a:r>
            <a:endParaRPr lang="en-US" altLang="ko-KR" sz="2000" b="1" i="1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 r="1630"/>
          <a:stretch>
            <a:fillRect/>
          </a:stretch>
        </p:blipFill>
        <p:spPr>
          <a:xfrm>
            <a:off x="526733" y="1047057"/>
            <a:ext cx="5110495" cy="507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17669" y="1097017"/>
            <a:ext cx="5047598" cy="5029464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982493" y="2263009"/>
            <a:ext cx="1760220" cy="2697480"/>
          </a:xfrm>
          <a:prstGeom prst="ellipse">
            <a:avLst/>
          </a:prstGeom>
          <a:noFill/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화살표: 오른쪽 5"/>
          <p:cNvSpPr/>
          <p:nvPr/>
        </p:nvSpPr>
        <p:spPr>
          <a:xfrm>
            <a:off x="5848198" y="2847974"/>
            <a:ext cx="647702" cy="1360170"/>
          </a:xfrm>
          <a:prstGeom prst="rightArrow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318999" y="2893506"/>
            <a:ext cx="1151681" cy="693263"/>
          </a:xfrm>
          <a:prstGeom prst="ellipse">
            <a:avLst/>
          </a:prstGeom>
          <a:noFill/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730740" y="2617470"/>
            <a:ext cx="1760220" cy="3314700"/>
          </a:xfrm>
          <a:prstGeom prst="ellipse">
            <a:avLst/>
          </a:prstGeom>
          <a:noFill/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157727" y="2807971"/>
            <a:ext cx="1151681" cy="1021079"/>
          </a:xfrm>
          <a:prstGeom prst="ellipse">
            <a:avLst/>
          </a:prstGeom>
          <a:noFill/>
          <a:ln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18999" y="6260248"/>
            <a:ext cx="151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 </a:t>
            </a:r>
            <a:r>
              <a:rPr lang="ko-KR" altLang="en-US"/>
              <a:t>변경 전 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93074" y="6260248"/>
            <a:ext cx="154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 </a:t>
            </a:r>
            <a:r>
              <a:rPr lang="ko-KR" altLang="en-US"/>
              <a:t>변경 후 </a:t>
            </a:r>
            <a:r>
              <a:rPr lang="en-US" altLang="ko-KR"/>
              <a:t>&gt;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1"/>
      <p:bldP spid="11" grpId="2" animBg="1"/>
      <p:bldP spid="13" grpId="3" animBg="1"/>
      <p:bldP spid="4" grpId="4" animBg="1"/>
      <p:bldP spid="12" grpId="5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5484781" cy="94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i="1">
                <a:solidFill>
                  <a:prstClr val="black">
                    <a:lumMod val="65000"/>
                    <a:lumOff val="35000"/>
                  </a:prstClr>
                </a:solidFill>
              </a:rPr>
              <a:t>2. Class Diagram</a:t>
            </a:r>
            <a:endParaRPr lang="en-US" altLang="ko-KR" sz="3600" b="1" i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defRPr/>
            </a:pPr>
            <a:endParaRPr lang="en-US" altLang="ko-KR" sz="2000" b="1" i="1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249" y="1581581"/>
            <a:ext cx="5187576" cy="4602956"/>
          </a:xfrm>
          <a:prstGeom prst="rect">
            <a:avLst/>
          </a:prstGeom>
        </p:spPr>
      </p:pic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1700" y="1538966"/>
            <a:ext cx="5911844" cy="4735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5484781" cy="94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i="1">
                <a:solidFill>
                  <a:prstClr val="black">
                    <a:lumMod val="65000"/>
                    <a:lumOff val="35000"/>
                  </a:prstClr>
                </a:solidFill>
              </a:rPr>
              <a:t>2. Class Diagram</a:t>
            </a:r>
            <a:endParaRPr lang="en-US" altLang="ko-KR" sz="3600" b="1" i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defRPr/>
            </a:pPr>
            <a:endParaRPr lang="en-US" altLang="ko-KR" sz="2000" b="1" i="1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249" y="1581581"/>
            <a:ext cx="5187576" cy="4602956"/>
          </a:xfrm>
          <a:prstGeom prst="rect">
            <a:avLst/>
          </a:prstGeom>
        </p:spPr>
      </p:pic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1700" y="1538966"/>
            <a:ext cx="5911844" cy="4735286"/>
          </a:xfrm>
          <a:prstGeom prst="rect">
            <a:avLst/>
          </a:prstGeom>
        </p:spPr>
      </p:pic>
      <p:sp>
        <p:nvSpPr>
          <p:cNvPr id="1034" name=""/>
          <p:cNvSpPr/>
          <p:nvPr/>
        </p:nvSpPr>
        <p:spPr>
          <a:xfrm>
            <a:off x="1734416" y="2535381"/>
            <a:ext cx="718704" cy="216477"/>
          </a:xfrm>
          <a:prstGeom prst="rect">
            <a:avLst/>
          </a:prstGeom>
          <a:solidFill>
            <a:srgbClr val="ff843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35" name=""/>
          <p:cNvSpPr/>
          <p:nvPr/>
        </p:nvSpPr>
        <p:spPr>
          <a:xfrm>
            <a:off x="7151544" y="4476750"/>
            <a:ext cx="1385454" cy="692726"/>
          </a:xfrm>
          <a:prstGeom prst="rect">
            <a:avLst/>
          </a:prstGeom>
          <a:solidFill>
            <a:srgbClr val="ff843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6" name=""/>
          <p:cNvSpPr/>
          <p:nvPr/>
        </p:nvSpPr>
        <p:spPr>
          <a:xfrm>
            <a:off x="7224973" y="3875809"/>
            <a:ext cx="657743" cy="132656"/>
          </a:xfrm>
          <a:prstGeom prst="rect">
            <a:avLst/>
          </a:prstGeom>
          <a:solidFill>
            <a:srgbClr val="ff843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7" name=""/>
          <p:cNvSpPr/>
          <p:nvPr/>
        </p:nvSpPr>
        <p:spPr>
          <a:xfrm>
            <a:off x="4143376" y="2836718"/>
            <a:ext cx="961159" cy="380999"/>
          </a:xfrm>
          <a:prstGeom prst="rect">
            <a:avLst/>
          </a:prstGeom>
          <a:solidFill>
            <a:srgbClr val="ff843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8" name=""/>
          <p:cNvSpPr/>
          <p:nvPr/>
        </p:nvSpPr>
        <p:spPr>
          <a:xfrm>
            <a:off x="4138179" y="4833505"/>
            <a:ext cx="961159" cy="380999"/>
          </a:xfrm>
          <a:prstGeom prst="rect">
            <a:avLst/>
          </a:prstGeom>
          <a:solidFill>
            <a:srgbClr val="ff843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" name=""/>
          <p:cNvSpPr/>
          <p:nvPr/>
        </p:nvSpPr>
        <p:spPr>
          <a:xfrm>
            <a:off x="7210434" y="3587051"/>
            <a:ext cx="657743" cy="132656"/>
          </a:xfrm>
          <a:prstGeom prst="rect">
            <a:avLst/>
          </a:prstGeom>
          <a:solidFill>
            <a:srgbClr val="ff843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5484781" cy="94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i="1">
                <a:solidFill>
                  <a:prstClr val="black">
                    <a:lumMod val="65000"/>
                    <a:lumOff val="35000"/>
                  </a:prstClr>
                </a:solidFill>
              </a:rPr>
              <a:t>2. Class Diagram</a:t>
            </a:r>
            <a:endParaRPr lang="en-US" altLang="ko-KR" sz="3600" b="1" i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defRPr/>
            </a:pPr>
            <a:endParaRPr lang="en-US" altLang="ko-KR" sz="2000" b="1" i="1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249" y="1581581"/>
            <a:ext cx="5187576" cy="4602956"/>
          </a:xfrm>
          <a:prstGeom prst="rect">
            <a:avLst/>
          </a:prstGeom>
        </p:spPr>
      </p:pic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1700" y="1538966"/>
            <a:ext cx="5911844" cy="4735286"/>
          </a:xfrm>
          <a:prstGeom prst="rect">
            <a:avLst/>
          </a:prstGeom>
        </p:spPr>
      </p:pic>
      <p:sp>
        <p:nvSpPr>
          <p:cNvPr id="1035" name=""/>
          <p:cNvSpPr/>
          <p:nvPr/>
        </p:nvSpPr>
        <p:spPr>
          <a:xfrm>
            <a:off x="2768986" y="2465916"/>
            <a:ext cx="697537" cy="343476"/>
          </a:xfrm>
          <a:prstGeom prst="rect">
            <a:avLst/>
          </a:prstGeom>
          <a:solidFill>
            <a:srgbClr val="289b6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0" name=""/>
          <p:cNvSpPr/>
          <p:nvPr/>
        </p:nvSpPr>
        <p:spPr>
          <a:xfrm>
            <a:off x="4159636" y="3362325"/>
            <a:ext cx="856287" cy="343476"/>
          </a:xfrm>
          <a:prstGeom prst="rect">
            <a:avLst/>
          </a:prstGeom>
          <a:solidFill>
            <a:srgbClr val="289b6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1" name=""/>
          <p:cNvSpPr/>
          <p:nvPr/>
        </p:nvSpPr>
        <p:spPr>
          <a:xfrm>
            <a:off x="4185036" y="4393141"/>
            <a:ext cx="856287" cy="343476"/>
          </a:xfrm>
          <a:prstGeom prst="rect">
            <a:avLst/>
          </a:prstGeom>
          <a:solidFill>
            <a:srgbClr val="289b6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2" name=""/>
          <p:cNvSpPr/>
          <p:nvPr/>
        </p:nvSpPr>
        <p:spPr>
          <a:xfrm>
            <a:off x="7416732" y="5718932"/>
            <a:ext cx="856287" cy="527173"/>
          </a:xfrm>
          <a:prstGeom prst="rect">
            <a:avLst/>
          </a:prstGeom>
          <a:solidFill>
            <a:srgbClr val="289b6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3" name=""/>
          <p:cNvSpPr/>
          <p:nvPr/>
        </p:nvSpPr>
        <p:spPr>
          <a:xfrm>
            <a:off x="7135064" y="4947407"/>
            <a:ext cx="856287" cy="152977"/>
          </a:xfrm>
          <a:prstGeom prst="rect">
            <a:avLst/>
          </a:prstGeom>
          <a:solidFill>
            <a:srgbClr val="289b6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4" name=""/>
          <p:cNvSpPr/>
          <p:nvPr/>
        </p:nvSpPr>
        <p:spPr>
          <a:xfrm>
            <a:off x="9215596" y="3714600"/>
            <a:ext cx="536519" cy="139369"/>
          </a:xfrm>
          <a:prstGeom prst="rect">
            <a:avLst/>
          </a:prstGeom>
          <a:solidFill>
            <a:srgbClr val="289b6e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5484781" cy="94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i="1">
                <a:solidFill>
                  <a:prstClr val="black">
                    <a:lumMod val="65000"/>
                    <a:lumOff val="35000"/>
                  </a:prstClr>
                </a:solidFill>
              </a:rPr>
              <a:t>2. Class Diagram</a:t>
            </a:r>
            <a:endParaRPr lang="en-US" altLang="ko-KR" sz="3600" b="1" i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defRPr/>
            </a:pPr>
            <a:endParaRPr lang="en-US" altLang="ko-KR" sz="2000" b="1" i="1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249" y="1581581"/>
            <a:ext cx="5187576" cy="4602956"/>
          </a:xfrm>
          <a:prstGeom prst="rect">
            <a:avLst/>
          </a:prstGeom>
        </p:spPr>
      </p:pic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1700" y="1538966"/>
            <a:ext cx="5911844" cy="4735286"/>
          </a:xfrm>
          <a:prstGeom prst="rect">
            <a:avLst/>
          </a:prstGeom>
        </p:spPr>
      </p:pic>
      <p:sp>
        <p:nvSpPr>
          <p:cNvPr id="1042" name=""/>
          <p:cNvSpPr/>
          <p:nvPr/>
        </p:nvSpPr>
        <p:spPr>
          <a:xfrm>
            <a:off x="11070868" y="4394091"/>
            <a:ext cx="856287" cy="527173"/>
          </a:xfrm>
          <a:prstGeom prst="rect">
            <a:avLst/>
          </a:prstGeom>
          <a:solidFill>
            <a:srgbClr val="0000f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5" name=""/>
          <p:cNvSpPr/>
          <p:nvPr/>
        </p:nvSpPr>
        <p:spPr>
          <a:xfrm>
            <a:off x="9249863" y="3585332"/>
            <a:ext cx="492606" cy="128855"/>
          </a:xfrm>
          <a:prstGeom prst="rect">
            <a:avLst/>
          </a:prstGeom>
          <a:solidFill>
            <a:srgbClr val="0000f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6" name=""/>
          <p:cNvSpPr/>
          <p:nvPr/>
        </p:nvSpPr>
        <p:spPr>
          <a:xfrm>
            <a:off x="9239777" y="3646404"/>
            <a:ext cx="492606" cy="128855"/>
          </a:xfrm>
          <a:prstGeom prst="rect">
            <a:avLst/>
          </a:prstGeom>
          <a:solidFill>
            <a:srgbClr val="0000f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7" name=""/>
          <p:cNvSpPr/>
          <p:nvPr/>
        </p:nvSpPr>
        <p:spPr>
          <a:xfrm>
            <a:off x="2702056" y="5427919"/>
            <a:ext cx="856287" cy="256077"/>
          </a:xfrm>
          <a:prstGeom prst="rect">
            <a:avLst/>
          </a:prstGeom>
          <a:solidFill>
            <a:srgbClr val="0000f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8" name=""/>
          <p:cNvSpPr/>
          <p:nvPr/>
        </p:nvSpPr>
        <p:spPr>
          <a:xfrm>
            <a:off x="4195282" y="2451723"/>
            <a:ext cx="856287" cy="256077"/>
          </a:xfrm>
          <a:prstGeom prst="rect">
            <a:avLst/>
          </a:prstGeom>
          <a:solidFill>
            <a:srgbClr val="0000f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2450" y="92949"/>
            <a:ext cx="5484781" cy="94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i="1">
                <a:solidFill>
                  <a:prstClr val="black">
                    <a:lumMod val="65000"/>
                    <a:lumOff val="35000"/>
                  </a:prstClr>
                </a:solidFill>
              </a:rPr>
              <a:t>2. Class Diagram</a:t>
            </a:r>
            <a:endParaRPr lang="en-US" altLang="ko-KR" sz="3600" b="1" i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defRPr/>
            </a:pPr>
            <a:endParaRPr lang="en-US" altLang="ko-KR" sz="2000" b="1" i="1">
              <a:solidFill>
                <a:srgbClr val="ff0066"/>
              </a:solidFill>
              <a:latin typeface="UD Digi Kyokasho NK-B"/>
              <a:ea typeface="UD Digi Kyokasho NK-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196" y="-3161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249" y="1581581"/>
            <a:ext cx="5187576" cy="4602956"/>
          </a:xfrm>
          <a:prstGeom prst="rect">
            <a:avLst/>
          </a:prstGeom>
        </p:spPr>
      </p:pic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1700" y="1538966"/>
            <a:ext cx="5911844" cy="4735286"/>
          </a:xfrm>
          <a:prstGeom prst="rect">
            <a:avLst/>
          </a:prstGeom>
        </p:spPr>
      </p:pic>
      <p:sp>
        <p:nvSpPr>
          <p:cNvPr id="1045" name=""/>
          <p:cNvSpPr/>
          <p:nvPr/>
        </p:nvSpPr>
        <p:spPr>
          <a:xfrm>
            <a:off x="1681819" y="5490336"/>
            <a:ext cx="674446" cy="180810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0" name=""/>
          <p:cNvSpPr/>
          <p:nvPr/>
        </p:nvSpPr>
        <p:spPr>
          <a:xfrm>
            <a:off x="10926264" y="2525464"/>
            <a:ext cx="864947" cy="544492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1" name=""/>
          <p:cNvSpPr/>
          <p:nvPr/>
        </p:nvSpPr>
        <p:spPr>
          <a:xfrm>
            <a:off x="9225618" y="2790432"/>
            <a:ext cx="561878" cy="189469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2" name=""/>
          <p:cNvSpPr/>
          <p:nvPr/>
        </p:nvSpPr>
        <p:spPr>
          <a:xfrm>
            <a:off x="4284741" y="3876281"/>
            <a:ext cx="674446" cy="180810"/>
          </a:xfrm>
          <a:prstGeom prst="rect">
            <a:avLst/>
          </a:prstGeom>
          <a:solidFill>
            <a:srgbClr val="42c7f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3" name=""/>
          <p:cNvSpPr/>
          <p:nvPr/>
        </p:nvSpPr>
        <p:spPr>
          <a:xfrm>
            <a:off x="9520026" y="5699885"/>
            <a:ext cx="761037" cy="605105"/>
          </a:xfrm>
          <a:prstGeom prst="rect">
            <a:avLst/>
          </a:prstGeom>
          <a:solidFill>
            <a:srgbClr val="42c7f1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4" name=""/>
          <p:cNvSpPr/>
          <p:nvPr/>
        </p:nvSpPr>
        <p:spPr>
          <a:xfrm>
            <a:off x="4173904" y="5343997"/>
            <a:ext cx="761037" cy="241423"/>
          </a:xfrm>
          <a:prstGeom prst="rect">
            <a:avLst/>
          </a:prstGeom>
          <a:solidFill>
            <a:srgbClr val="80008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5" name=""/>
          <p:cNvSpPr/>
          <p:nvPr/>
        </p:nvSpPr>
        <p:spPr>
          <a:xfrm>
            <a:off x="9218690" y="5418466"/>
            <a:ext cx="761037" cy="120196"/>
          </a:xfrm>
          <a:prstGeom prst="rect">
            <a:avLst/>
          </a:prstGeom>
          <a:solidFill>
            <a:srgbClr val="80008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8178" y="44576"/>
            <a:ext cx="6024076" cy="729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Sequence Diagram </a:t>
            </a:r>
            <a:r>
              <a:rPr lang="en-US" altLang="ko-KR" sz="28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cs typeface="맑은 고딕"/>
              </a:rPr>
              <a:t>응시원서 접수</a:t>
            </a:r>
            <a:endParaRPr lang="ko-KR" altLang="en-US" sz="200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5459" y="845956"/>
            <a:ext cx="8713090" cy="5823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143</ep:Words>
  <ep:PresentationFormat>와이드스크린</ep:PresentationFormat>
  <ep:Paragraphs>48</ep:Paragraphs>
  <ep:Slides>16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ep:HeadingPairs>
  <ep:TitlesOfParts>
    <vt:vector size="18" baseType="lpstr">
      <vt:lpstr>Office 테마</vt:lpstr>
      <vt:lpstr>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2018-08-02T07:05:36.000</dcterms:created>
  <dc:creator>조땡</dc:creator>
  <cp:lastModifiedBy>Appdong</cp:lastModifiedBy>
  <dcterms:modified xsi:type="dcterms:W3CDTF">2018-11-07T13:26:53.196</dcterms:modified>
  <cp:revision>385</cp:revision>
  <dc:title>PowerPoint 프레젠테이션</dc:title>
  <cp:version>1000.0000.01</cp:version>
</cp:coreProperties>
</file>