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3" r:id="rId2"/>
    <p:sldId id="458" r:id="rId3"/>
    <p:sldId id="459" r:id="rId4"/>
    <p:sldId id="457" r:id="rId5"/>
    <p:sldId id="464" r:id="rId6"/>
    <p:sldId id="465" r:id="rId7"/>
    <p:sldId id="4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8EFF4"/>
    <a:srgbClr val="FA4324"/>
    <a:srgbClr val="212934"/>
    <a:srgbClr val="F2F2F2"/>
    <a:srgbClr val="FFD8D8"/>
    <a:srgbClr val="FF9F9F"/>
    <a:srgbClr val="AAD6D1"/>
    <a:srgbClr val="5B9BD5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pixabay.com/en/piggy-bank-money-box-penny-bank-712593/" TargetMode="External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://lorenabarba.com/blog/a-collaboration-to-issue-badges-in-numericalmooc/" TargetMode="External"/><Relationship Id="rId1" Type="http://schemas.openxmlformats.org/officeDocument/2006/relationships/image" Target="../media/image4.gif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://knowhow-socialmedia.de/tag/social-media" TargetMode="External"/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pixabay.com/en/piggy-bank-money-box-penny-bank-712593/" TargetMode="External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://lorenabarba.com/blog/a-collaboration-to-issue-badges-in-numericalmooc/" TargetMode="External"/><Relationship Id="rId1" Type="http://schemas.openxmlformats.org/officeDocument/2006/relationships/image" Target="../media/image4.gif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://knowhow-socialmedia.de/tag/social-media" TargetMode="External"/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1FEB5E-636E-42FC-B703-E8AF8A39887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1F0B0C-7180-40BA-9A37-71EDB37D3565}">
      <dgm:prSet phldrT="[텍스트]"/>
      <dgm:spPr/>
      <dgm:t>
        <a:bodyPr/>
        <a:lstStyle/>
        <a:p>
          <a:pPr algn="l" latinLnBrk="1"/>
          <a:r>
            <a:rPr lang="ko-KR" altLang="en-US" b="1" dirty="0">
              <a:solidFill>
                <a:schemeClr val="tx1">
                  <a:lumMod val="65000"/>
                  <a:lumOff val="35000"/>
                </a:schemeClr>
              </a:solidFill>
            </a:rPr>
            <a:t>공짜</a:t>
          </a:r>
          <a:endParaRPr lang="en-US" altLang="ko-KR" b="1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algn="l" latinLnBrk="1"/>
          <a:r>
            <a:rPr lang="en-US" altLang="ko-KR" dirty="0">
              <a:solidFill>
                <a:schemeClr val="tx1">
                  <a:lumMod val="65000"/>
                  <a:lumOff val="35000"/>
                </a:schemeClr>
              </a:solidFill>
            </a:rPr>
            <a:t>Public</a:t>
          </a:r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에 한해서 비용 소모 없음</a:t>
          </a:r>
          <a:endParaRPr lang="en-US" altLang="ko-KR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F50BC5A-A67D-4604-A696-0FB775FC6246}" type="parTrans" cxnId="{9C9BD9EC-79CE-4250-A67B-FBAA6616F24B}">
      <dgm:prSet/>
      <dgm:spPr/>
      <dgm:t>
        <a:bodyPr/>
        <a:lstStyle/>
        <a:p>
          <a:pPr latinLnBrk="1"/>
          <a:endParaRPr lang="ko-KR" altLang="en-US"/>
        </a:p>
      </dgm:t>
    </dgm:pt>
    <dgm:pt modelId="{71FFC5F5-B3EF-473A-B372-99A4025E29B4}" type="sibTrans" cxnId="{9C9BD9EC-79CE-4250-A67B-FBAA6616F24B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1000" r="-21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D8CDDC13-C825-4851-853B-CC0567EFCDE1}" type="pres">
      <dgm:prSet presAssocID="{821FEB5E-636E-42FC-B703-E8AF8A398875}" presName="Name0" presStyleCnt="0">
        <dgm:presLayoutVars>
          <dgm:chMax val="7"/>
          <dgm:chPref val="7"/>
          <dgm:dir/>
        </dgm:presLayoutVars>
      </dgm:prSet>
      <dgm:spPr/>
    </dgm:pt>
    <dgm:pt modelId="{30114658-595F-45A3-875B-1668503675CA}" type="pres">
      <dgm:prSet presAssocID="{821FEB5E-636E-42FC-B703-E8AF8A398875}" presName="Name1" presStyleCnt="0"/>
      <dgm:spPr/>
    </dgm:pt>
    <dgm:pt modelId="{310AA89F-93D3-435C-8E33-17B67BB1D4E0}" type="pres">
      <dgm:prSet presAssocID="{71FFC5F5-B3EF-473A-B372-99A4025E29B4}" presName="picture_1" presStyleCnt="0"/>
      <dgm:spPr/>
    </dgm:pt>
    <dgm:pt modelId="{F9BCA059-F00D-4597-9486-B165F60DC98F}" type="pres">
      <dgm:prSet presAssocID="{71FFC5F5-B3EF-473A-B372-99A4025E29B4}" presName="pictureRepeatNode" presStyleLbl="alignImgPlace1" presStyleIdx="0" presStyleCnt="1" custScaleX="59445" custScaleY="59445" custLinFactX="-22335" custLinFactNeighborX="-100000" custLinFactNeighborY="14536"/>
      <dgm:spPr/>
    </dgm:pt>
    <dgm:pt modelId="{CAAA867E-0FFF-4B25-9F2D-DB8E39959D6E}" type="pres">
      <dgm:prSet presAssocID="{6E1F0B0C-7180-40BA-9A37-71EDB37D3565}" presName="text_1" presStyleLbl="node1" presStyleIdx="0" presStyleCnt="0" custScaleX="368582" custScaleY="155692" custLinFactNeighborX="57315" custLinFactNeighborY="-24221">
        <dgm:presLayoutVars>
          <dgm:bulletEnabled val="1"/>
        </dgm:presLayoutVars>
      </dgm:prSet>
      <dgm:spPr/>
    </dgm:pt>
  </dgm:ptLst>
  <dgm:cxnLst>
    <dgm:cxn modelId="{A1F2C221-0F23-4683-BA74-4AA160F900A4}" type="presOf" srcId="{71FFC5F5-B3EF-473A-B372-99A4025E29B4}" destId="{F9BCA059-F00D-4597-9486-B165F60DC98F}" srcOrd="0" destOrd="0" presId="urn:microsoft.com/office/officeart/2008/layout/CircularPictureCallout"/>
    <dgm:cxn modelId="{A132176A-F9A5-4D09-A8C9-CB57B6B6F7B6}" type="presOf" srcId="{6E1F0B0C-7180-40BA-9A37-71EDB37D3565}" destId="{CAAA867E-0FFF-4B25-9F2D-DB8E39959D6E}" srcOrd="0" destOrd="0" presId="urn:microsoft.com/office/officeart/2008/layout/CircularPictureCallout"/>
    <dgm:cxn modelId="{B18C28E3-538B-4FA9-AE1C-621D93140C21}" type="presOf" srcId="{821FEB5E-636E-42FC-B703-E8AF8A398875}" destId="{D8CDDC13-C825-4851-853B-CC0567EFCDE1}" srcOrd="0" destOrd="0" presId="urn:microsoft.com/office/officeart/2008/layout/CircularPictureCallout"/>
    <dgm:cxn modelId="{9C9BD9EC-79CE-4250-A67B-FBAA6616F24B}" srcId="{821FEB5E-636E-42FC-B703-E8AF8A398875}" destId="{6E1F0B0C-7180-40BA-9A37-71EDB37D3565}" srcOrd="0" destOrd="0" parTransId="{3F50BC5A-A67D-4604-A696-0FB775FC6246}" sibTransId="{71FFC5F5-B3EF-473A-B372-99A4025E29B4}"/>
    <dgm:cxn modelId="{3D7E9B2D-700C-4D09-BD18-56ED0997C6D9}" type="presParOf" srcId="{D8CDDC13-C825-4851-853B-CC0567EFCDE1}" destId="{30114658-595F-45A3-875B-1668503675CA}" srcOrd="0" destOrd="0" presId="urn:microsoft.com/office/officeart/2008/layout/CircularPictureCallout"/>
    <dgm:cxn modelId="{B654D4E5-8E23-49C5-BF72-607A64A5E440}" type="presParOf" srcId="{30114658-595F-45A3-875B-1668503675CA}" destId="{310AA89F-93D3-435C-8E33-17B67BB1D4E0}" srcOrd="0" destOrd="0" presId="urn:microsoft.com/office/officeart/2008/layout/CircularPictureCallout"/>
    <dgm:cxn modelId="{03961E98-6D18-4BEB-B934-62E4F4A74FBA}" type="presParOf" srcId="{310AA89F-93D3-435C-8E33-17B67BB1D4E0}" destId="{F9BCA059-F00D-4597-9486-B165F60DC98F}" srcOrd="0" destOrd="0" presId="urn:microsoft.com/office/officeart/2008/layout/CircularPictureCallout"/>
    <dgm:cxn modelId="{C463C6A0-5BCC-42FE-8956-C9FCB3923FEF}" type="presParOf" srcId="{30114658-595F-45A3-875B-1668503675CA}" destId="{CAAA867E-0FFF-4B25-9F2D-DB8E39959D6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1FEB5E-636E-42FC-B703-E8AF8A39887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1F0B0C-7180-40BA-9A37-71EDB37D3565}">
      <dgm:prSet phldrT="[텍스트]"/>
      <dgm:spPr/>
      <dgm:t>
        <a:bodyPr/>
        <a:lstStyle/>
        <a:p>
          <a:pPr algn="l" latinLnBrk="1"/>
          <a:r>
            <a:rPr lang="ko-KR" altLang="en-US" b="1" dirty="0">
              <a:solidFill>
                <a:schemeClr val="tx1">
                  <a:lumMod val="65000"/>
                  <a:lumOff val="35000"/>
                </a:schemeClr>
              </a:solidFill>
            </a:rPr>
            <a:t>가장 많이 사용하는 버전관리 시스템</a:t>
          </a:r>
          <a:endParaRPr lang="en-US" altLang="ko-KR" b="1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포트폴리오에 적합하다 판단</a:t>
          </a:r>
          <a:endParaRPr lang="en-US" altLang="ko-KR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F50BC5A-A67D-4604-A696-0FB775FC6246}" type="parTrans" cxnId="{9C9BD9EC-79CE-4250-A67B-FBAA6616F24B}">
      <dgm:prSet/>
      <dgm:spPr/>
      <dgm:t>
        <a:bodyPr/>
        <a:lstStyle/>
        <a:p>
          <a:pPr latinLnBrk="1"/>
          <a:endParaRPr lang="ko-KR" altLang="en-US"/>
        </a:p>
      </dgm:t>
    </dgm:pt>
    <dgm:pt modelId="{71FFC5F5-B3EF-473A-B372-99A4025E29B4}" type="sibTrans" cxnId="{9C9BD9EC-79CE-4250-A67B-FBAA6616F24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D8CDDC13-C825-4851-853B-CC0567EFCDE1}" type="pres">
      <dgm:prSet presAssocID="{821FEB5E-636E-42FC-B703-E8AF8A398875}" presName="Name0" presStyleCnt="0">
        <dgm:presLayoutVars>
          <dgm:chMax val="7"/>
          <dgm:chPref val="7"/>
          <dgm:dir/>
        </dgm:presLayoutVars>
      </dgm:prSet>
      <dgm:spPr/>
    </dgm:pt>
    <dgm:pt modelId="{30114658-595F-45A3-875B-1668503675CA}" type="pres">
      <dgm:prSet presAssocID="{821FEB5E-636E-42FC-B703-E8AF8A398875}" presName="Name1" presStyleCnt="0"/>
      <dgm:spPr/>
    </dgm:pt>
    <dgm:pt modelId="{310AA89F-93D3-435C-8E33-17B67BB1D4E0}" type="pres">
      <dgm:prSet presAssocID="{71FFC5F5-B3EF-473A-B372-99A4025E29B4}" presName="picture_1" presStyleCnt="0"/>
      <dgm:spPr/>
    </dgm:pt>
    <dgm:pt modelId="{F9BCA059-F00D-4597-9486-B165F60DC98F}" type="pres">
      <dgm:prSet presAssocID="{71FFC5F5-B3EF-473A-B372-99A4025E29B4}" presName="pictureRepeatNode" presStyleLbl="alignImgPlace1" presStyleIdx="0" presStyleCnt="1" custScaleX="59445" custScaleY="59445" custLinFactX="-22335" custLinFactNeighborX="-100000" custLinFactNeighborY="14536"/>
      <dgm:spPr/>
    </dgm:pt>
    <dgm:pt modelId="{CAAA867E-0FFF-4B25-9F2D-DB8E39959D6E}" type="pres">
      <dgm:prSet presAssocID="{6E1F0B0C-7180-40BA-9A37-71EDB37D3565}" presName="text_1" presStyleLbl="node1" presStyleIdx="0" presStyleCnt="0" custScaleX="368582" custScaleY="155692" custLinFactNeighborX="57315" custLinFactNeighborY="-24221">
        <dgm:presLayoutVars>
          <dgm:bulletEnabled val="1"/>
        </dgm:presLayoutVars>
      </dgm:prSet>
      <dgm:spPr/>
    </dgm:pt>
  </dgm:ptLst>
  <dgm:cxnLst>
    <dgm:cxn modelId="{D3FDED96-3775-4161-95BC-7F5F463B0CC0}" type="presOf" srcId="{821FEB5E-636E-42FC-B703-E8AF8A398875}" destId="{D8CDDC13-C825-4851-853B-CC0567EFCDE1}" srcOrd="0" destOrd="0" presId="urn:microsoft.com/office/officeart/2008/layout/CircularPictureCallout"/>
    <dgm:cxn modelId="{C0DA519E-6767-434B-9A4B-EC910B459A85}" type="presOf" srcId="{6E1F0B0C-7180-40BA-9A37-71EDB37D3565}" destId="{CAAA867E-0FFF-4B25-9F2D-DB8E39959D6E}" srcOrd="0" destOrd="0" presId="urn:microsoft.com/office/officeart/2008/layout/CircularPictureCallout"/>
    <dgm:cxn modelId="{635567CF-D8FD-4481-A8D5-CDEBDC2FBF7B}" type="presOf" srcId="{71FFC5F5-B3EF-473A-B372-99A4025E29B4}" destId="{F9BCA059-F00D-4597-9486-B165F60DC98F}" srcOrd="0" destOrd="0" presId="urn:microsoft.com/office/officeart/2008/layout/CircularPictureCallout"/>
    <dgm:cxn modelId="{9C9BD9EC-79CE-4250-A67B-FBAA6616F24B}" srcId="{821FEB5E-636E-42FC-B703-E8AF8A398875}" destId="{6E1F0B0C-7180-40BA-9A37-71EDB37D3565}" srcOrd="0" destOrd="0" parTransId="{3F50BC5A-A67D-4604-A696-0FB775FC6246}" sibTransId="{71FFC5F5-B3EF-473A-B372-99A4025E29B4}"/>
    <dgm:cxn modelId="{7F1A701C-E5AE-404C-9435-475F6FE49D9F}" type="presParOf" srcId="{D8CDDC13-C825-4851-853B-CC0567EFCDE1}" destId="{30114658-595F-45A3-875B-1668503675CA}" srcOrd="0" destOrd="0" presId="urn:microsoft.com/office/officeart/2008/layout/CircularPictureCallout"/>
    <dgm:cxn modelId="{B1CF13EA-4408-4609-BE52-369129E81CE5}" type="presParOf" srcId="{30114658-595F-45A3-875B-1668503675CA}" destId="{310AA89F-93D3-435C-8E33-17B67BB1D4E0}" srcOrd="0" destOrd="0" presId="urn:microsoft.com/office/officeart/2008/layout/CircularPictureCallout"/>
    <dgm:cxn modelId="{06071A66-9AF8-47D2-A8FC-5771A109A202}" type="presParOf" srcId="{310AA89F-93D3-435C-8E33-17B67BB1D4E0}" destId="{F9BCA059-F00D-4597-9486-B165F60DC98F}" srcOrd="0" destOrd="0" presId="urn:microsoft.com/office/officeart/2008/layout/CircularPictureCallout"/>
    <dgm:cxn modelId="{63D142BF-F9E8-46EE-9B48-B0A26511BB90}" type="presParOf" srcId="{30114658-595F-45A3-875B-1668503675CA}" destId="{CAAA867E-0FFF-4B25-9F2D-DB8E39959D6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1FEB5E-636E-42FC-B703-E8AF8A39887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1F0B0C-7180-40BA-9A37-71EDB37D3565}">
      <dgm:prSet phldrT="[텍스트]"/>
      <dgm:spPr/>
      <dgm:t>
        <a:bodyPr/>
        <a:lstStyle/>
        <a:p>
          <a:pPr algn="l" latinLnBrk="1"/>
          <a:r>
            <a:rPr lang="ko-KR" altLang="en-US" b="1" dirty="0">
              <a:solidFill>
                <a:schemeClr val="tx1">
                  <a:lumMod val="65000"/>
                  <a:lumOff val="35000"/>
                </a:schemeClr>
              </a:solidFill>
            </a:rPr>
            <a:t>프로젝트 관리에 용이</a:t>
          </a: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문서관리</a:t>
          </a:r>
          <a:r>
            <a:rPr lang="en-US" altLang="ko-KR" dirty="0">
              <a:solidFill>
                <a:schemeClr val="tx1">
                  <a:lumMod val="65000"/>
                  <a:lumOff val="35000"/>
                </a:schemeClr>
              </a:solidFill>
            </a:rPr>
            <a:t>, </a:t>
          </a:r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데이터관리</a:t>
          </a:r>
          <a:r>
            <a:rPr lang="en-US" altLang="ko-KR" dirty="0">
              <a:solidFill>
                <a:schemeClr val="tx1">
                  <a:lumMod val="65000"/>
                  <a:lumOff val="35000"/>
                </a:schemeClr>
              </a:solidFill>
            </a:rPr>
            <a:t>, </a:t>
          </a:r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프로젝트 관리 등</a:t>
          </a:r>
          <a:endParaRPr lang="en-US" altLang="ko-KR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F50BC5A-A67D-4604-A696-0FB775FC6246}" type="parTrans" cxnId="{9C9BD9EC-79CE-4250-A67B-FBAA6616F24B}">
      <dgm:prSet/>
      <dgm:spPr/>
      <dgm:t>
        <a:bodyPr/>
        <a:lstStyle/>
        <a:p>
          <a:pPr latinLnBrk="1"/>
          <a:endParaRPr lang="ko-KR" altLang="en-US"/>
        </a:p>
      </dgm:t>
    </dgm:pt>
    <dgm:pt modelId="{71FFC5F5-B3EF-473A-B372-99A4025E29B4}" type="sibTrans" cxnId="{9C9BD9EC-79CE-4250-A67B-FBAA6616F24B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D8CDDC13-C825-4851-853B-CC0567EFCDE1}" type="pres">
      <dgm:prSet presAssocID="{821FEB5E-636E-42FC-B703-E8AF8A398875}" presName="Name0" presStyleCnt="0">
        <dgm:presLayoutVars>
          <dgm:chMax val="7"/>
          <dgm:chPref val="7"/>
          <dgm:dir/>
        </dgm:presLayoutVars>
      </dgm:prSet>
      <dgm:spPr/>
    </dgm:pt>
    <dgm:pt modelId="{30114658-595F-45A3-875B-1668503675CA}" type="pres">
      <dgm:prSet presAssocID="{821FEB5E-636E-42FC-B703-E8AF8A398875}" presName="Name1" presStyleCnt="0"/>
      <dgm:spPr/>
    </dgm:pt>
    <dgm:pt modelId="{310AA89F-93D3-435C-8E33-17B67BB1D4E0}" type="pres">
      <dgm:prSet presAssocID="{71FFC5F5-B3EF-473A-B372-99A4025E29B4}" presName="picture_1" presStyleCnt="0"/>
      <dgm:spPr/>
    </dgm:pt>
    <dgm:pt modelId="{F9BCA059-F00D-4597-9486-B165F60DC98F}" type="pres">
      <dgm:prSet presAssocID="{71FFC5F5-B3EF-473A-B372-99A4025E29B4}" presName="pictureRepeatNode" presStyleLbl="alignImgPlace1" presStyleIdx="0" presStyleCnt="1" custScaleX="59445" custScaleY="59445" custLinFactX="-22335" custLinFactNeighborX="-100000" custLinFactNeighborY="14536"/>
      <dgm:spPr/>
    </dgm:pt>
    <dgm:pt modelId="{CAAA867E-0FFF-4B25-9F2D-DB8E39959D6E}" type="pres">
      <dgm:prSet presAssocID="{6E1F0B0C-7180-40BA-9A37-71EDB37D3565}" presName="text_1" presStyleLbl="node1" presStyleIdx="0" presStyleCnt="0" custScaleX="368582" custScaleY="155692" custLinFactNeighborX="57315" custLinFactNeighborY="-24221">
        <dgm:presLayoutVars>
          <dgm:bulletEnabled val="1"/>
        </dgm:presLayoutVars>
      </dgm:prSet>
      <dgm:spPr/>
    </dgm:pt>
  </dgm:ptLst>
  <dgm:cxnLst>
    <dgm:cxn modelId="{3B7AE720-B708-4D74-8C30-2FA7821CB694}" type="presOf" srcId="{6E1F0B0C-7180-40BA-9A37-71EDB37D3565}" destId="{CAAA867E-0FFF-4B25-9F2D-DB8E39959D6E}" srcOrd="0" destOrd="0" presId="urn:microsoft.com/office/officeart/2008/layout/CircularPictureCallout"/>
    <dgm:cxn modelId="{9458B27A-AB1F-41C7-9DCA-FCC696A0AD8D}" type="presOf" srcId="{71FFC5F5-B3EF-473A-B372-99A4025E29B4}" destId="{F9BCA059-F00D-4597-9486-B165F60DC98F}" srcOrd="0" destOrd="0" presId="urn:microsoft.com/office/officeart/2008/layout/CircularPictureCallout"/>
    <dgm:cxn modelId="{1FD38AA3-BE81-4049-8C01-68DDB74EB25B}" type="presOf" srcId="{821FEB5E-636E-42FC-B703-E8AF8A398875}" destId="{D8CDDC13-C825-4851-853B-CC0567EFCDE1}" srcOrd="0" destOrd="0" presId="urn:microsoft.com/office/officeart/2008/layout/CircularPictureCallout"/>
    <dgm:cxn modelId="{9C9BD9EC-79CE-4250-A67B-FBAA6616F24B}" srcId="{821FEB5E-636E-42FC-B703-E8AF8A398875}" destId="{6E1F0B0C-7180-40BA-9A37-71EDB37D3565}" srcOrd="0" destOrd="0" parTransId="{3F50BC5A-A67D-4604-A696-0FB775FC6246}" sibTransId="{71FFC5F5-B3EF-473A-B372-99A4025E29B4}"/>
    <dgm:cxn modelId="{D2F071D5-41D6-4BA7-B8B3-3E89E5CB9815}" type="presParOf" srcId="{D8CDDC13-C825-4851-853B-CC0567EFCDE1}" destId="{30114658-595F-45A3-875B-1668503675CA}" srcOrd="0" destOrd="0" presId="urn:microsoft.com/office/officeart/2008/layout/CircularPictureCallout"/>
    <dgm:cxn modelId="{74011C41-3819-42CD-A290-86E49B1C5EC3}" type="presParOf" srcId="{30114658-595F-45A3-875B-1668503675CA}" destId="{310AA89F-93D3-435C-8E33-17B67BB1D4E0}" srcOrd="0" destOrd="0" presId="urn:microsoft.com/office/officeart/2008/layout/CircularPictureCallout"/>
    <dgm:cxn modelId="{294D1EC0-2CAB-4CB5-90BA-2E00289CE49B}" type="presParOf" srcId="{310AA89F-93D3-435C-8E33-17B67BB1D4E0}" destId="{F9BCA059-F00D-4597-9486-B165F60DC98F}" srcOrd="0" destOrd="0" presId="urn:microsoft.com/office/officeart/2008/layout/CircularPictureCallout"/>
    <dgm:cxn modelId="{62B35038-06DA-4CAA-8FE6-A751EF1FD9FB}" type="presParOf" srcId="{30114658-595F-45A3-875B-1668503675CA}" destId="{CAAA867E-0FFF-4B25-9F2D-DB8E39959D6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CA059-F00D-4597-9486-B165F60DC98F}">
      <dsp:nvSpPr>
        <dsp:cNvPr id="0" name=""/>
        <dsp:cNvSpPr/>
      </dsp:nvSpPr>
      <dsp:spPr>
        <a:xfrm>
          <a:off x="106978" y="498088"/>
          <a:ext cx="1095400" cy="109540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1000" r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A867E-0FFF-4B25-9F2D-DB8E39959D6E}">
      <dsp:nvSpPr>
        <dsp:cNvPr id="0" name=""/>
        <dsp:cNvSpPr/>
      </dsp:nvSpPr>
      <dsp:spPr>
        <a:xfrm>
          <a:off x="1411487" y="518438"/>
          <a:ext cx="4346819" cy="9467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공짜</a:t>
          </a:r>
          <a:endParaRPr lang="en-US" altLang="ko-KR" sz="1900" b="1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>
              <a:solidFill>
                <a:schemeClr val="tx1">
                  <a:lumMod val="65000"/>
                  <a:lumOff val="35000"/>
                </a:schemeClr>
              </a:solidFill>
            </a:rPr>
            <a:t>Public</a:t>
          </a:r>
          <a:r>
            <a:rPr lang="ko-KR" altLang="en-US" sz="1900" kern="1200" dirty="0">
              <a:solidFill>
                <a:schemeClr val="tx1">
                  <a:lumMod val="65000"/>
                  <a:lumOff val="35000"/>
                </a:schemeClr>
              </a:solidFill>
            </a:rPr>
            <a:t>에 한해서 비용 소모 없음</a:t>
          </a:r>
          <a:endParaRPr lang="en-US" altLang="ko-KR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411487" y="518438"/>
        <a:ext cx="4346819" cy="946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CA059-F00D-4597-9486-B165F60DC98F}">
      <dsp:nvSpPr>
        <dsp:cNvPr id="0" name=""/>
        <dsp:cNvSpPr/>
      </dsp:nvSpPr>
      <dsp:spPr>
        <a:xfrm>
          <a:off x="106978" y="498088"/>
          <a:ext cx="1095400" cy="10954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A867E-0FFF-4B25-9F2D-DB8E39959D6E}">
      <dsp:nvSpPr>
        <dsp:cNvPr id="0" name=""/>
        <dsp:cNvSpPr/>
      </dsp:nvSpPr>
      <dsp:spPr>
        <a:xfrm>
          <a:off x="1411487" y="518438"/>
          <a:ext cx="4346819" cy="9467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가장 많이 사용하는 버전관리 시스템</a:t>
          </a:r>
          <a:endParaRPr lang="en-US" altLang="ko-KR" sz="1900" b="1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>
              <a:solidFill>
                <a:schemeClr val="tx1">
                  <a:lumMod val="65000"/>
                  <a:lumOff val="35000"/>
                </a:schemeClr>
              </a:solidFill>
            </a:rPr>
            <a:t>포트폴리오에 적합하다 판단</a:t>
          </a:r>
          <a:endParaRPr lang="en-US" altLang="ko-KR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411487" y="518438"/>
        <a:ext cx="4346819" cy="946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CA059-F00D-4597-9486-B165F60DC98F}">
      <dsp:nvSpPr>
        <dsp:cNvPr id="0" name=""/>
        <dsp:cNvSpPr/>
      </dsp:nvSpPr>
      <dsp:spPr>
        <a:xfrm>
          <a:off x="106978" y="498088"/>
          <a:ext cx="1095400" cy="109540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A867E-0FFF-4B25-9F2D-DB8E39959D6E}">
      <dsp:nvSpPr>
        <dsp:cNvPr id="0" name=""/>
        <dsp:cNvSpPr/>
      </dsp:nvSpPr>
      <dsp:spPr>
        <a:xfrm>
          <a:off x="1411487" y="518438"/>
          <a:ext cx="4346819" cy="9467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프로젝트 관리에 용이</a:t>
          </a:r>
        </a:p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>
              <a:solidFill>
                <a:schemeClr val="tx1">
                  <a:lumMod val="65000"/>
                  <a:lumOff val="35000"/>
                </a:schemeClr>
              </a:solidFill>
            </a:rPr>
            <a:t>문서관리</a:t>
          </a:r>
          <a:r>
            <a:rPr lang="en-US" altLang="ko-KR" sz="1900" kern="1200" dirty="0">
              <a:solidFill>
                <a:schemeClr val="tx1">
                  <a:lumMod val="65000"/>
                  <a:lumOff val="35000"/>
                </a:schemeClr>
              </a:solidFill>
            </a:rPr>
            <a:t>, </a:t>
          </a:r>
          <a:r>
            <a:rPr lang="ko-KR" altLang="en-US" sz="1900" kern="1200" dirty="0">
              <a:solidFill>
                <a:schemeClr val="tx1">
                  <a:lumMod val="65000"/>
                  <a:lumOff val="35000"/>
                </a:schemeClr>
              </a:solidFill>
            </a:rPr>
            <a:t>데이터관리</a:t>
          </a:r>
          <a:r>
            <a:rPr lang="en-US" altLang="ko-KR" sz="1900" kern="1200" dirty="0">
              <a:solidFill>
                <a:schemeClr val="tx1">
                  <a:lumMod val="65000"/>
                  <a:lumOff val="35000"/>
                </a:schemeClr>
              </a:solidFill>
            </a:rPr>
            <a:t>, </a:t>
          </a:r>
          <a:r>
            <a:rPr lang="ko-KR" altLang="en-US" sz="1900" kern="1200" dirty="0">
              <a:solidFill>
                <a:schemeClr val="tx1">
                  <a:lumMod val="65000"/>
                  <a:lumOff val="35000"/>
                </a:schemeClr>
              </a:solidFill>
            </a:rPr>
            <a:t>프로젝트 관리 등</a:t>
          </a:r>
          <a:endParaRPr lang="en-US" altLang="ko-KR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411487" y="518438"/>
        <a:ext cx="4346819" cy="946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꺾인 연결선 24"/>
          <p:cNvCxnSpPr>
            <a:stCxn id="37" idx="3"/>
            <a:endCxn id="36" idx="0"/>
          </p:cNvCxnSpPr>
          <p:nvPr/>
        </p:nvCxnSpPr>
        <p:spPr>
          <a:xfrm flipH="1">
            <a:off x="999666" y="1621471"/>
            <a:ext cx="6402183" cy="5147629"/>
          </a:xfrm>
          <a:prstGeom prst="bentConnector4">
            <a:avLst>
              <a:gd name="adj1" fmla="val -47014"/>
              <a:gd name="adj2" fmla="val 38527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917068" y="1151599"/>
            <a:ext cx="5484781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FA4324"/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rgbClr val="FA4324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17068" y="3419641"/>
            <a:ext cx="1904323" cy="362682"/>
          </a:xfrm>
          <a:prstGeom prst="roundRect">
            <a:avLst>
              <a:gd name="adj" fmla="val 50000"/>
            </a:avLst>
          </a:prstGeom>
          <a:solidFill>
            <a:srgbClr val="FA4324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팀원 </a:t>
            </a:r>
            <a:r>
              <a:rPr lang="en-US" altLang="ko-KR" sz="1100" b="1" dirty="0">
                <a:solidFill>
                  <a:schemeClr val="bg1"/>
                </a:solidFill>
              </a:rPr>
              <a:t>1 </a:t>
            </a:r>
            <a:r>
              <a:rPr lang="ko-KR" altLang="en-US" sz="1100" dirty="0">
                <a:solidFill>
                  <a:schemeClr val="bg1"/>
                </a:solidFill>
              </a:rPr>
              <a:t>▼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872826" y="3419641"/>
            <a:ext cx="1904323" cy="362682"/>
          </a:xfrm>
          <a:prstGeom prst="roundRect">
            <a:avLst>
              <a:gd name="adj" fmla="val 50000"/>
            </a:avLst>
          </a:prstGeom>
          <a:solidFill>
            <a:srgbClr val="FA4324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팀원 </a:t>
            </a:r>
            <a:r>
              <a:rPr lang="en-US" altLang="ko-KR" sz="1100" b="1" dirty="0">
                <a:solidFill>
                  <a:schemeClr val="bg1"/>
                </a:solidFill>
              </a:rPr>
              <a:t>1 </a:t>
            </a:r>
            <a:r>
              <a:rPr lang="ko-KR" altLang="en-US" sz="1100" dirty="0">
                <a:solidFill>
                  <a:schemeClr val="bg1"/>
                </a:solidFill>
              </a:rPr>
              <a:t>▼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667514" y="3419641"/>
            <a:ext cx="1904323" cy="362682"/>
          </a:xfrm>
          <a:prstGeom prst="roundRect">
            <a:avLst>
              <a:gd name="adj" fmla="val 50000"/>
            </a:avLst>
          </a:prstGeom>
          <a:solidFill>
            <a:srgbClr val="FA4324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팀원 </a:t>
            </a:r>
            <a:r>
              <a:rPr lang="en-US" altLang="ko-KR" sz="1100" b="1" dirty="0">
                <a:solidFill>
                  <a:schemeClr val="bg1"/>
                </a:solidFill>
              </a:rPr>
              <a:t>1 </a:t>
            </a:r>
            <a:r>
              <a:rPr lang="ko-KR" altLang="en-US" sz="1100" dirty="0">
                <a:solidFill>
                  <a:schemeClr val="bg1"/>
                </a:solidFill>
              </a:rPr>
              <a:t>▼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6931" y="676910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265780" y="3991639"/>
            <a:ext cx="120689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B4541"/>
                </a:solidFill>
              </a:rPr>
              <a:t>최영미</a:t>
            </a:r>
            <a:endParaRPr lang="en-US" altLang="ko-KR" sz="14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B4541"/>
                </a:solidFill>
              </a:rPr>
              <a:t>자료조사</a:t>
            </a:r>
            <a:endParaRPr lang="en-US" altLang="ko-KR" sz="10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B4541"/>
                </a:solidFill>
              </a:rPr>
              <a:t>전략기획</a:t>
            </a:r>
            <a:endParaRPr lang="en-US" altLang="ko-KR" sz="10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4B4541"/>
                </a:solidFill>
              </a:rPr>
              <a:t>SWOT </a:t>
            </a:r>
            <a:r>
              <a:rPr lang="ko-KR" altLang="en-US" sz="1000" dirty="0">
                <a:solidFill>
                  <a:srgbClr val="4B4541"/>
                </a:solidFill>
              </a:rPr>
              <a:t>분석</a:t>
            </a:r>
            <a:r>
              <a:rPr lang="en-US" altLang="ko-KR" sz="1000" dirty="0">
                <a:solidFill>
                  <a:srgbClr val="4B4541"/>
                </a:solidFill>
              </a:rPr>
              <a:t>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016226" y="3991640"/>
            <a:ext cx="12068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B4541"/>
                </a:solidFill>
              </a:rPr>
              <a:t>박민수</a:t>
            </a:r>
            <a:endParaRPr lang="en-US" altLang="ko-KR" sz="14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B4541"/>
                </a:solidFill>
              </a:rPr>
              <a:t>경쟁사 분석</a:t>
            </a:r>
            <a:endParaRPr lang="en-US" altLang="ko-KR" sz="10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4B4541"/>
                </a:solidFill>
              </a:rPr>
              <a:t>PPT </a:t>
            </a:r>
            <a:r>
              <a:rPr lang="ko-KR" altLang="en-US" sz="1000" dirty="0">
                <a:solidFill>
                  <a:srgbClr val="4B4541"/>
                </a:solidFill>
              </a:rPr>
              <a:t>디자인</a:t>
            </a:r>
            <a:endParaRPr lang="en-US" altLang="ko-KR" sz="10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‘</a:t>
            </a:r>
            <a:r>
              <a:rPr lang="ko-KR" altLang="en-US" sz="1400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자취방</a:t>
            </a:r>
            <a:r>
              <a:rPr lang="en-US" altLang="ko-KR" sz="1400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1400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제공</a:t>
            </a:r>
            <a:r>
              <a:rPr lang="en-US" altLang="ko-KR" sz="1400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’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943293" y="3991640"/>
            <a:ext cx="17633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B4541"/>
                </a:solidFill>
              </a:rPr>
              <a:t>김철수</a:t>
            </a:r>
            <a:endParaRPr lang="en-US" altLang="ko-KR" sz="14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B4541"/>
                </a:solidFill>
              </a:rPr>
              <a:t>팀장</a:t>
            </a:r>
            <a:endParaRPr lang="en-US" altLang="ko-KR" sz="10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B4541"/>
                </a:solidFill>
              </a:rPr>
              <a:t>프레젠테이션</a:t>
            </a:r>
            <a:r>
              <a:rPr lang="en-US" altLang="ko-KR" sz="1000" dirty="0">
                <a:solidFill>
                  <a:srgbClr val="4B4541"/>
                </a:solidFill>
              </a:rPr>
              <a:t>, 4MIX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4B4541"/>
                </a:solidFill>
              </a:rPr>
              <a:t>IMC  </a:t>
            </a:r>
          </a:p>
        </p:txBody>
      </p:sp>
    </p:spTree>
    <p:extLst>
      <p:ext uri="{BB962C8B-B14F-4D97-AF65-F5344CB8AC3E}">
        <p14:creationId xmlns:p14="http://schemas.microsoft.com/office/powerpoint/2010/main" val="250621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꺾인 연결선 2"/>
          <p:cNvCxnSpPr>
            <a:stCxn id="5" idx="2"/>
            <a:endCxn id="41" idx="0"/>
          </p:cNvCxnSpPr>
          <p:nvPr/>
        </p:nvCxnSpPr>
        <p:spPr>
          <a:xfrm rot="16200000" flipH="1">
            <a:off x="2572905" y="-1471639"/>
            <a:ext cx="6730488" cy="9851566"/>
          </a:xfrm>
          <a:prstGeom prst="bentConnector3">
            <a:avLst>
              <a:gd name="adj1" fmla="val 76819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 rot="18900000">
            <a:off x="4090910" y="4612614"/>
            <a:ext cx="1252444" cy="1252444"/>
          </a:xfrm>
          <a:prstGeom prst="roundRect">
            <a:avLst/>
          </a:prstGeom>
          <a:solidFill>
            <a:srgbClr val="FA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 rot="18900000">
            <a:off x="7260853" y="4747257"/>
            <a:ext cx="983158" cy="98315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 rot="18900000">
            <a:off x="10372353" y="4747256"/>
            <a:ext cx="983158" cy="98315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31452" y="3152637"/>
            <a:ext cx="2371360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235460" y="4891076"/>
            <a:ext cx="96334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PROCESS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414040" y="5087284"/>
            <a:ext cx="676788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STEP. 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525538" y="5087284"/>
            <a:ext cx="676788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STEP. 2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566752" y="3152638"/>
            <a:ext cx="2371360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678252" y="3152639"/>
            <a:ext cx="2371360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315489" y="165010"/>
            <a:ext cx="5484781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 POINT </a:t>
            </a:r>
            <a:r>
              <a:rPr lang="en-US" altLang="ko-KR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FA4324"/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rgbClr val="FA4324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764970" y="2685715"/>
            <a:ext cx="1904323" cy="3626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 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▼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800270" y="2685715"/>
            <a:ext cx="1904323" cy="3626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 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▼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9835570" y="2685715"/>
            <a:ext cx="1904323" cy="3626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 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▼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0441197" y="6819388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27774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꺾인 연결선 2"/>
          <p:cNvCxnSpPr>
            <a:stCxn id="18" idx="2"/>
          </p:cNvCxnSpPr>
          <p:nvPr/>
        </p:nvCxnSpPr>
        <p:spPr>
          <a:xfrm rot="5400000">
            <a:off x="4048965" y="-1576129"/>
            <a:ext cx="5205998" cy="8423934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 rot="18900000">
            <a:off x="1050829" y="4612614"/>
            <a:ext cx="1252444" cy="1252444"/>
          </a:xfrm>
          <a:prstGeom prst="roundRect">
            <a:avLst/>
          </a:prstGeom>
          <a:solidFill>
            <a:srgbClr val="FA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 rot="18900000">
            <a:off x="4220772" y="4747257"/>
            <a:ext cx="983158" cy="98315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 rot="18900000">
            <a:off x="7332272" y="4747256"/>
            <a:ext cx="983158" cy="98315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1371" y="3152637"/>
            <a:ext cx="2371360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290570" y="5051892"/>
            <a:ext cx="77296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FINISH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373959" y="5087284"/>
            <a:ext cx="676788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STEP. 4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485457" y="5087284"/>
            <a:ext cx="676788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STEP. 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526671" y="3152638"/>
            <a:ext cx="2371360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638171" y="3152639"/>
            <a:ext cx="2371360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526671" y="156319"/>
            <a:ext cx="548478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srgbClr val="FA4324"/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rgbClr val="FA4324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24889" y="2685715"/>
            <a:ext cx="1904323" cy="3626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▼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760189" y="2685715"/>
            <a:ext cx="1904323" cy="3626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▼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795489" y="2685715"/>
            <a:ext cx="1904323" cy="3626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▼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441197" y="6819388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310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43741" y="210735"/>
            <a:ext cx="717153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응시원서 접수 결과 조회 및 수정</a:t>
            </a:r>
            <a:r>
              <a:rPr lang="en-US" altLang="ko-KR" sz="20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Activity Diagram</a:t>
            </a:r>
            <a:endParaRPr lang="en-US" altLang="ko-KR" sz="2000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554C6A-87E6-4C1F-A803-DCD88CC41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11" t="44538" r="10298" b="1608"/>
          <a:stretch/>
        </p:blipFill>
        <p:spPr>
          <a:xfrm>
            <a:off x="1890712" y="163030"/>
            <a:ext cx="8410575" cy="653193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CFBFA93-754C-4E91-922C-48DB8776B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26" t="83795" r="37910" b="10158"/>
          <a:stretch/>
        </p:blipFill>
        <p:spPr>
          <a:xfrm>
            <a:off x="4724400" y="4924425"/>
            <a:ext cx="1209675" cy="73342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283DFF9-7562-440E-BFD4-82084B29AA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26" t="83795" r="37910" b="10158"/>
          <a:stretch/>
        </p:blipFill>
        <p:spPr>
          <a:xfrm>
            <a:off x="743741" y="1999686"/>
            <a:ext cx="4714875" cy="2858625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1EFD0ADE-9297-4658-87C2-41403894F44D}"/>
              </a:ext>
            </a:extLst>
          </p:cNvPr>
          <p:cNvGrpSpPr/>
          <p:nvPr/>
        </p:nvGrpSpPr>
        <p:grpSpPr>
          <a:xfrm>
            <a:off x="3922590" y="1526308"/>
            <a:ext cx="7029816" cy="3874367"/>
            <a:chOff x="1411487" y="-910876"/>
            <a:chExt cx="7029816" cy="387436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955C568-9400-48F0-B20C-3C37F359700A}"/>
                </a:ext>
              </a:extLst>
            </p:cNvPr>
            <p:cNvSpPr/>
            <p:nvPr/>
          </p:nvSpPr>
          <p:spPr>
            <a:xfrm>
              <a:off x="1411487" y="518438"/>
              <a:ext cx="4346819" cy="946755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C8204D4-81DD-4982-9BF4-4E18CDF19F27}"/>
                </a:ext>
              </a:extLst>
            </p:cNvPr>
            <p:cNvSpPr txBox="1"/>
            <p:nvPr/>
          </p:nvSpPr>
          <p:spPr>
            <a:xfrm>
              <a:off x="4094484" y="-910876"/>
              <a:ext cx="4346819" cy="387436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marL="0" lvl="0" indent="0" algn="l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로그기록</a:t>
              </a:r>
              <a:endParaRPr lang="en-US" altLang="ko-KR" sz="1900" b="1" kern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0" lvl="0" indent="0" algn="l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9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실행 중에 발생하는 이벤트나 각기 다른 사용자의 통신 소프트웨어 간의 메시지를 기록한 것</a:t>
              </a:r>
              <a:r>
                <a:rPr lang="en-US" altLang="ko-KR" sz="19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.(</a:t>
              </a:r>
              <a:r>
                <a:rPr lang="en-US" altLang="ko-KR" sz="1900" kern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WikiPedia</a:t>
              </a:r>
              <a:r>
                <a:rPr lang="en-US" altLang="ko-KR" sz="19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pPr marL="0" lvl="0" indent="0" algn="l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0" lvl="0" indent="0" algn="l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시스템 보안이나 보수유지에 용이</a:t>
              </a:r>
              <a:endPara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0" lvl="0" indent="0" algn="l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ko-KR" sz="1900" kern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0" lvl="0" indent="0" algn="l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0" lvl="0" indent="0" algn="l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ko-KR" sz="1900" kern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925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5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F22D88-A031-4772-A072-D6247ACD36DD}"/>
              </a:ext>
            </a:extLst>
          </p:cNvPr>
          <p:cNvSpPr txBox="1"/>
          <p:nvPr/>
        </p:nvSpPr>
        <p:spPr>
          <a:xfrm>
            <a:off x="5067872" y="152743"/>
            <a:ext cx="19135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%</a:t>
            </a:r>
          </a:p>
          <a:p>
            <a:pPr lvl="0" algn="ctr"/>
            <a:r>
              <a:rPr lang="en-US" altLang="ko-KR" sz="6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0</a:t>
            </a:r>
            <a:r>
              <a:rPr lang="en-US" altLang="ko-KR" sz="4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3" name="자유형 183">
            <a:extLst>
              <a:ext uri="{FF2B5EF4-FFF2-40B4-BE49-F238E27FC236}">
                <a16:creationId xmlns:a16="http://schemas.microsoft.com/office/drawing/2014/main" id="{FA1F73CB-1DCB-483D-BBB6-30B196357895}"/>
              </a:ext>
            </a:extLst>
          </p:cNvPr>
          <p:cNvSpPr/>
          <p:nvPr/>
        </p:nvSpPr>
        <p:spPr>
          <a:xfrm>
            <a:off x="3537451" y="0"/>
            <a:ext cx="5375218" cy="6858000"/>
          </a:xfrm>
          <a:custGeom>
            <a:avLst/>
            <a:gdLst>
              <a:gd name="connsiteX0" fmla="*/ 1096182 w 5375218"/>
              <a:gd name="connsiteY0" fmla="*/ 1333500 h 6858000"/>
              <a:gd name="connsiteX1" fmla="*/ 1096182 w 5375218"/>
              <a:gd name="connsiteY1" fmla="*/ 2305050 h 6858000"/>
              <a:gd name="connsiteX2" fmla="*/ 3876104 w 5375218"/>
              <a:gd name="connsiteY2" fmla="*/ 2305050 h 6858000"/>
              <a:gd name="connsiteX3" fmla="*/ 3876104 w 5375218"/>
              <a:gd name="connsiteY3" fmla="*/ 1333500 h 6858000"/>
              <a:gd name="connsiteX4" fmla="*/ 0 w 5375218"/>
              <a:gd name="connsiteY4" fmla="*/ 0 h 6858000"/>
              <a:gd name="connsiteX5" fmla="*/ 5375218 w 5375218"/>
              <a:gd name="connsiteY5" fmla="*/ 0 h 6858000"/>
              <a:gd name="connsiteX6" fmla="*/ 5375218 w 5375218"/>
              <a:gd name="connsiteY6" fmla="*/ 6858000 h 6858000"/>
              <a:gd name="connsiteX7" fmla="*/ 0 w 537521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75218" h="6858000">
                <a:moveTo>
                  <a:pt x="1096182" y="1333500"/>
                </a:moveTo>
                <a:lnTo>
                  <a:pt x="1096182" y="2305050"/>
                </a:lnTo>
                <a:lnTo>
                  <a:pt x="3876104" y="2305050"/>
                </a:lnTo>
                <a:lnTo>
                  <a:pt x="3876104" y="1333500"/>
                </a:lnTo>
                <a:close/>
                <a:moveTo>
                  <a:pt x="0" y="0"/>
                </a:moveTo>
                <a:lnTo>
                  <a:pt x="5375218" y="0"/>
                </a:lnTo>
                <a:lnTo>
                  <a:pt x="537521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A39D4B-5E8F-4292-9D97-1CA8CA6ABFD0}"/>
              </a:ext>
            </a:extLst>
          </p:cNvPr>
          <p:cNvGrpSpPr/>
          <p:nvPr/>
        </p:nvGrpSpPr>
        <p:grpSpPr>
          <a:xfrm>
            <a:off x="-12700" y="4696014"/>
            <a:ext cx="18063434" cy="1224000"/>
            <a:chOff x="0" y="4696014"/>
            <a:chExt cx="18063434" cy="1224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CEF779D-9C92-49D7-8E88-C4226B511458}"/>
                </a:ext>
              </a:extLst>
            </p:cNvPr>
            <p:cNvSpPr/>
            <p:nvPr/>
          </p:nvSpPr>
          <p:spPr>
            <a:xfrm>
              <a:off x="599716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6143824-250B-4366-A2CB-D3595B02FC89}"/>
                </a:ext>
              </a:extLst>
            </p:cNvPr>
            <p:cNvSpPr/>
            <p:nvPr/>
          </p:nvSpPr>
          <p:spPr>
            <a:xfrm>
              <a:off x="617948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7CBA54-DA8F-4804-8C76-7E34C73E0BA6}"/>
                </a:ext>
              </a:extLst>
            </p:cNvPr>
            <p:cNvSpPr/>
            <p:nvPr/>
          </p:nvSpPr>
          <p:spPr>
            <a:xfrm>
              <a:off x="632581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8AC7E01-B394-473A-850E-2ED836F7C0FF}"/>
                </a:ext>
              </a:extLst>
            </p:cNvPr>
            <p:cNvSpPr/>
            <p:nvPr/>
          </p:nvSpPr>
          <p:spPr>
            <a:xfrm>
              <a:off x="647214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5B4F48B-3C41-4F6F-9AAD-C18061268F4D}"/>
                </a:ext>
              </a:extLst>
            </p:cNvPr>
            <p:cNvSpPr/>
            <p:nvPr/>
          </p:nvSpPr>
          <p:spPr>
            <a:xfrm>
              <a:off x="676480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31FE376-DC96-4BF0-9A13-F5E3187CF426}"/>
                </a:ext>
              </a:extLst>
            </p:cNvPr>
            <p:cNvSpPr/>
            <p:nvPr/>
          </p:nvSpPr>
          <p:spPr>
            <a:xfrm>
              <a:off x="691113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90F0D57-346D-4900-BFDD-E054C11D92CE}"/>
                </a:ext>
              </a:extLst>
            </p:cNvPr>
            <p:cNvSpPr/>
            <p:nvPr/>
          </p:nvSpPr>
          <p:spPr>
            <a:xfrm>
              <a:off x="705746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CF2293A-E457-4425-B142-1441EEDDC5A3}"/>
                </a:ext>
              </a:extLst>
            </p:cNvPr>
            <p:cNvSpPr/>
            <p:nvPr/>
          </p:nvSpPr>
          <p:spPr>
            <a:xfrm>
              <a:off x="720379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5E1A09F-BCC4-4183-A392-11B6D0154DEC}"/>
                </a:ext>
              </a:extLst>
            </p:cNvPr>
            <p:cNvSpPr/>
            <p:nvPr/>
          </p:nvSpPr>
          <p:spPr>
            <a:xfrm>
              <a:off x="661847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156438C-6E48-4210-ADB6-D7A360A9C8CC}"/>
                </a:ext>
              </a:extLst>
            </p:cNvPr>
            <p:cNvSpPr/>
            <p:nvPr/>
          </p:nvSpPr>
          <p:spPr>
            <a:xfrm>
              <a:off x="735012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D748B74-9E09-4AF7-A0E6-213A00155FFD}"/>
                </a:ext>
              </a:extLst>
            </p:cNvPr>
            <p:cNvSpPr/>
            <p:nvPr/>
          </p:nvSpPr>
          <p:spPr>
            <a:xfrm>
              <a:off x="749645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B6ECA19-4837-4F25-ADC4-48431C1FD268}"/>
                </a:ext>
              </a:extLst>
            </p:cNvPr>
            <p:cNvSpPr/>
            <p:nvPr/>
          </p:nvSpPr>
          <p:spPr>
            <a:xfrm>
              <a:off x="767877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FFCB0C-760B-48F0-B7D2-2EBA92CEF6E2}"/>
                </a:ext>
              </a:extLst>
            </p:cNvPr>
            <p:cNvSpPr/>
            <p:nvPr/>
          </p:nvSpPr>
          <p:spPr>
            <a:xfrm>
              <a:off x="782510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726619C-8CCC-409E-8235-CC0FB154C6D2}"/>
                </a:ext>
              </a:extLst>
            </p:cNvPr>
            <p:cNvSpPr/>
            <p:nvPr/>
          </p:nvSpPr>
          <p:spPr>
            <a:xfrm>
              <a:off x="797143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1A9486C-76C9-4AAA-AB26-F3F192A69EBA}"/>
                </a:ext>
              </a:extLst>
            </p:cNvPr>
            <p:cNvSpPr/>
            <p:nvPr/>
          </p:nvSpPr>
          <p:spPr>
            <a:xfrm>
              <a:off x="826409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246BAAC-167C-4656-B5C5-7903D807FD1B}"/>
                </a:ext>
              </a:extLst>
            </p:cNvPr>
            <p:cNvSpPr/>
            <p:nvPr/>
          </p:nvSpPr>
          <p:spPr>
            <a:xfrm>
              <a:off x="841042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8C0544C-B0A4-4B60-B3F6-FB47063147C0}"/>
                </a:ext>
              </a:extLst>
            </p:cNvPr>
            <p:cNvSpPr/>
            <p:nvPr/>
          </p:nvSpPr>
          <p:spPr>
            <a:xfrm>
              <a:off x="855675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3AB98F1-8FEF-407E-ABD1-E28341EE9A4A}"/>
                </a:ext>
              </a:extLst>
            </p:cNvPr>
            <p:cNvSpPr/>
            <p:nvPr/>
          </p:nvSpPr>
          <p:spPr>
            <a:xfrm>
              <a:off x="870308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EEFD04E-E56A-455E-8661-FA3EE0646CC5}"/>
                </a:ext>
              </a:extLst>
            </p:cNvPr>
            <p:cNvSpPr/>
            <p:nvPr/>
          </p:nvSpPr>
          <p:spPr>
            <a:xfrm>
              <a:off x="811776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52E5F5-CFDD-4019-955B-8F5A4728D897}"/>
                </a:ext>
              </a:extLst>
            </p:cNvPr>
            <p:cNvSpPr/>
            <p:nvPr/>
          </p:nvSpPr>
          <p:spPr>
            <a:xfrm>
              <a:off x="884941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2181A93-DDFC-42FA-B9CA-C290DE79876F}"/>
                </a:ext>
              </a:extLst>
            </p:cNvPr>
            <p:cNvSpPr/>
            <p:nvPr/>
          </p:nvSpPr>
          <p:spPr>
            <a:xfrm>
              <a:off x="899574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462F4AF-2165-4459-8B85-BA7E0AEB29EF}"/>
                </a:ext>
              </a:extLst>
            </p:cNvPr>
            <p:cNvSpPr/>
            <p:nvPr/>
          </p:nvSpPr>
          <p:spPr>
            <a:xfrm>
              <a:off x="917806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B00B997-DDF3-46EB-BF99-4F985772FDDA}"/>
                </a:ext>
              </a:extLst>
            </p:cNvPr>
            <p:cNvSpPr/>
            <p:nvPr/>
          </p:nvSpPr>
          <p:spPr>
            <a:xfrm>
              <a:off x="932439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DD0CF6A-6382-48D3-962F-997ADCD17906}"/>
                </a:ext>
              </a:extLst>
            </p:cNvPr>
            <p:cNvSpPr/>
            <p:nvPr/>
          </p:nvSpPr>
          <p:spPr>
            <a:xfrm>
              <a:off x="947072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2055566-027A-427C-BAE3-608E52D0ACB4}"/>
                </a:ext>
              </a:extLst>
            </p:cNvPr>
            <p:cNvSpPr/>
            <p:nvPr/>
          </p:nvSpPr>
          <p:spPr>
            <a:xfrm>
              <a:off x="976338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8EF02AA-AF73-44C4-B784-F805A0568D30}"/>
                </a:ext>
              </a:extLst>
            </p:cNvPr>
            <p:cNvSpPr/>
            <p:nvPr/>
          </p:nvSpPr>
          <p:spPr>
            <a:xfrm>
              <a:off x="990971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E5F231F-E01A-452A-9E6F-7EE680D210EA}"/>
                </a:ext>
              </a:extLst>
            </p:cNvPr>
            <p:cNvSpPr/>
            <p:nvPr/>
          </p:nvSpPr>
          <p:spPr>
            <a:xfrm>
              <a:off x="1005604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2B2C5B8-201F-425D-8A54-B7000FF29E1A}"/>
                </a:ext>
              </a:extLst>
            </p:cNvPr>
            <p:cNvSpPr/>
            <p:nvPr/>
          </p:nvSpPr>
          <p:spPr>
            <a:xfrm>
              <a:off x="1020237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BE95407-10D5-4D7B-AA1E-7C07FAEA4482}"/>
                </a:ext>
              </a:extLst>
            </p:cNvPr>
            <p:cNvSpPr/>
            <p:nvPr/>
          </p:nvSpPr>
          <p:spPr>
            <a:xfrm>
              <a:off x="961705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B888BD2-083D-40AA-8405-7751169AF6E5}"/>
                </a:ext>
              </a:extLst>
            </p:cNvPr>
            <p:cNvSpPr/>
            <p:nvPr/>
          </p:nvSpPr>
          <p:spPr>
            <a:xfrm>
              <a:off x="1034870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C9E4D6B-D98F-4959-9FA1-94E2782436D3}"/>
                </a:ext>
              </a:extLst>
            </p:cNvPr>
            <p:cNvSpPr/>
            <p:nvPr/>
          </p:nvSpPr>
          <p:spPr>
            <a:xfrm>
              <a:off x="1049503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70FE0C3-1A42-4256-BCA9-01F715DF5B94}"/>
                </a:ext>
              </a:extLst>
            </p:cNvPr>
            <p:cNvSpPr/>
            <p:nvPr/>
          </p:nvSpPr>
          <p:spPr>
            <a:xfrm>
              <a:off x="1067735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D1EBEA7-AD51-4A6D-B5E9-A3E52C5EE3EA}"/>
                </a:ext>
              </a:extLst>
            </p:cNvPr>
            <p:cNvSpPr/>
            <p:nvPr/>
          </p:nvSpPr>
          <p:spPr>
            <a:xfrm>
              <a:off x="1082368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501888E-252E-4FF9-ADFA-4EEEF2D4835B}"/>
                </a:ext>
              </a:extLst>
            </p:cNvPr>
            <p:cNvSpPr/>
            <p:nvPr/>
          </p:nvSpPr>
          <p:spPr>
            <a:xfrm>
              <a:off x="1097001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289D51F-D028-44F6-8852-8F1FC024FD01}"/>
                </a:ext>
              </a:extLst>
            </p:cNvPr>
            <p:cNvSpPr/>
            <p:nvPr/>
          </p:nvSpPr>
          <p:spPr>
            <a:xfrm>
              <a:off x="1126267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8A75BD4-9E94-4CEA-AAB7-6683732B5961}"/>
                </a:ext>
              </a:extLst>
            </p:cNvPr>
            <p:cNvSpPr/>
            <p:nvPr/>
          </p:nvSpPr>
          <p:spPr>
            <a:xfrm>
              <a:off x="1140900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130D619-C3B0-410A-9234-CD3EA6DDC848}"/>
                </a:ext>
              </a:extLst>
            </p:cNvPr>
            <p:cNvSpPr/>
            <p:nvPr/>
          </p:nvSpPr>
          <p:spPr>
            <a:xfrm>
              <a:off x="1155533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B2E8385-3ECC-4D9A-A7F5-157F4AEC4E47}"/>
                </a:ext>
              </a:extLst>
            </p:cNvPr>
            <p:cNvSpPr/>
            <p:nvPr/>
          </p:nvSpPr>
          <p:spPr>
            <a:xfrm>
              <a:off x="1170166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546D6E4-2324-4F5C-A126-6FDEFF7E1EC3}"/>
                </a:ext>
              </a:extLst>
            </p:cNvPr>
            <p:cNvSpPr/>
            <p:nvPr/>
          </p:nvSpPr>
          <p:spPr>
            <a:xfrm>
              <a:off x="1111634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A888A0E-6A31-43DA-A918-32115A0A0890}"/>
                </a:ext>
              </a:extLst>
            </p:cNvPr>
            <p:cNvSpPr/>
            <p:nvPr/>
          </p:nvSpPr>
          <p:spPr>
            <a:xfrm>
              <a:off x="1184799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B207403-A6F8-4619-8F40-D77D5DCED244}"/>
                </a:ext>
              </a:extLst>
            </p:cNvPr>
            <p:cNvSpPr/>
            <p:nvPr/>
          </p:nvSpPr>
          <p:spPr>
            <a:xfrm>
              <a:off x="1199432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5169FE1-BF0E-4E24-8536-1F150710F6C6}"/>
                </a:ext>
              </a:extLst>
            </p:cNvPr>
            <p:cNvSpPr/>
            <p:nvPr/>
          </p:nvSpPr>
          <p:spPr>
            <a:xfrm>
              <a:off x="1217664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53CA16F-DD21-43BB-897E-05A906854762}"/>
                </a:ext>
              </a:extLst>
            </p:cNvPr>
            <p:cNvSpPr/>
            <p:nvPr/>
          </p:nvSpPr>
          <p:spPr>
            <a:xfrm>
              <a:off x="1232297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E82F1A9-06CB-4FEA-A84C-99E35A5A60BE}"/>
                </a:ext>
              </a:extLst>
            </p:cNvPr>
            <p:cNvSpPr/>
            <p:nvPr/>
          </p:nvSpPr>
          <p:spPr>
            <a:xfrm>
              <a:off x="1246930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8D93821-850D-4C57-A7EC-8FE3BBCD590C}"/>
                </a:ext>
              </a:extLst>
            </p:cNvPr>
            <p:cNvSpPr/>
            <p:nvPr/>
          </p:nvSpPr>
          <p:spPr>
            <a:xfrm>
              <a:off x="1276196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E2ABDE3-24A1-41E4-AC5A-18FF084F2BB6}"/>
                </a:ext>
              </a:extLst>
            </p:cNvPr>
            <p:cNvSpPr/>
            <p:nvPr/>
          </p:nvSpPr>
          <p:spPr>
            <a:xfrm>
              <a:off x="1290829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D6F6E7A-CE61-4712-B61F-09466AB72DCB}"/>
                </a:ext>
              </a:extLst>
            </p:cNvPr>
            <p:cNvSpPr/>
            <p:nvPr/>
          </p:nvSpPr>
          <p:spPr>
            <a:xfrm>
              <a:off x="1305462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C2E615F-91F9-4DB2-84FD-21933435FB14}"/>
                </a:ext>
              </a:extLst>
            </p:cNvPr>
            <p:cNvSpPr/>
            <p:nvPr/>
          </p:nvSpPr>
          <p:spPr>
            <a:xfrm>
              <a:off x="1320095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D26B27E-4D04-4BB3-96C0-CECF5C46B1AE}"/>
                </a:ext>
              </a:extLst>
            </p:cNvPr>
            <p:cNvSpPr/>
            <p:nvPr/>
          </p:nvSpPr>
          <p:spPr>
            <a:xfrm>
              <a:off x="1261563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C34A311-DDA6-409E-8A7A-847D27EF64A3}"/>
                </a:ext>
              </a:extLst>
            </p:cNvPr>
            <p:cNvSpPr/>
            <p:nvPr/>
          </p:nvSpPr>
          <p:spPr>
            <a:xfrm>
              <a:off x="1334728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1DD3CD6-5984-4C92-976A-8A1086FB8BC7}"/>
                </a:ext>
              </a:extLst>
            </p:cNvPr>
            <p:cNvSpPr/>
            <p:nvPr/>
          </p:nvSpPr>
          <p:spPr>
            <a:xfrm>
              <a:off x="1349361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7A4F71B-138B-4B44-B18D-E225F29A45A1}"/>
                </a:ext>
              </a:extLst>
            </p:cNvPr>
            <p:cNvSpPr/>
            <p:nvPr/>
          </p:nvSpPr>
          <p:spPr>
            <a:xfrm>
              <a:off x="1367593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C323E15-582F-412B-B32C-46FEAD3FCDBE}"/>
                </a:ext>
              </a:extLst>
            </p:cNvPr>
            <p:cNvSpPr/>
            <p:nvPr/>
          </p:nvSpPr>
          <p:spPr>
            <a:xfrm>
              <a:off x="1382226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223E0D8-A734-406C-9C97-C2F3A2BF8A9A}"/>
                </a:ext>
              </a:extLst>
            </p:cNvPr>
            <p:cNvSpPr/>
            <p:nvPr/>
          </p:nvSpPr>
          <p:spPr>
            <a:xfrm>
              <a:off x="1396859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531B6EA-1877-4B6D-B317-FDDC11E50140}"/>
                </a:ext>
              </a:extLst>
            </p:cNvPr>
            <p:cNvSpPr/>
            <p:nvPr/>
          </p:nvSpPr>
          <p:spPr>
            <a:xfrm>
              <a:off x="1426125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64484FF-B15D-464C-A9C9-D5C87A63B779}"/>
                </a:ext>
              </a:extLst>
            </p:cNvPr>
            <p:cNvSpPr/>
            <p:nvPr/>
          </p:nvSpPr>
          <p:spPr>
            <a:xfrm>
              <a:off x="1440758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A10D2C9-2AEF-4700-8BE1-26CEE3766F1F}"/>
                </a:ext>
              </a:extLst>
            </p:cNvPr>
            <p:cNvSpPr/>
            <p:nvPr/>
          </p:nvSpPr>
          <p:spPr>
            <a:xfrm>
              <a:off x="1455391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0538E98-2C53-4AC6-9E07-BCF2B8929154}"/>
                </a:ext>
              </a:extLst>
            </p:cNvPr>
            <p:cNvSpPr/>
            <p:nvPr/>
          </p:nvSpPr>
          <p:spPr>
            <a:xfrm>
              <a:off x="1470024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BF7F4B8-BB39-4375-8AAB-626A1A49BDB4}"/>
                </a:ext>
              </a:extLst>
            </p:cNvPr>
            <p:cNvSpPr/>
            <p:nvPr/>
          </p:nvSpPr>
          <p:spPr>
            <a:xfrm>
              <a:off x="1411492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F8DE850-9F7C-40E6-9050-E25A1C8D3B51}"/>
                </a:ext>
              </a:extLst>
            </p:cNvPr>
            <p:cNvSpPr/>
            <p:nvPr/>
          </p:nvSpPr>
          <p:spPr>
            <a:xfrm>
              <a:off x="1484657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C328F36-B66B-4CDF-A414-A2A87AD089D3}"/>
                </a:ext>
              </a:extLst>
            </p:cNvPr>
            <p:cNvSpPr/>
            <p:nvPr/>
          </p:nvSpPr>
          <p:spPr>
            <a:xfrm>
              <a:off x="1499290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5A513EE-BD0F-40B4-8E91-F8DCCA0B1D9E}"/>
                </a:ext>
              </a:extLst>
            </p:cNvPr>
            <p:cNvSpPr/>
            <p:nvPr/>
          </p:nvSpPr>
          <p:spPr>
            <a:xfrm>
              <a:off x="1517522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FDB2973-FF83-4FB1-A9BF-058EF4DFF7EE}"/>
                </a:ext>
              </a:extLst>
            </p:cNvPr>
            <p:cNvSpPr/>
            <p:nvPr/>
          </p:nvSpPr>
          <p:spPr>
            <a:xfrm>
              <a:off x="1532155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FF6C44A-C691-4D73-B89A-F341B0B3487D}"/>
                </a:ext>
              </a:extLst>
            </p:cNvPr>
            <p:cNvSpPr/>
            <p:nvPr/>
          </p:nvSpPr>
          <p:spPr>
            <a:xfrm>
              <a:off x="1546788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7BFC353-78B1-437D-80B4-2D5D50C1EE00}"/>
                </a:ext>
              </a:extLst>
            </p:cNvPr>
            <p:cNvSpPr/>
            <p:nvPr/>
          </p:nvSpPr>
          <p:spPr>
            <a:xfrm>
              <a:off x="1576054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6A38A8-0C92-459A-B247-E4337DA0A15D}"/>
                </a:ext>
              </a:extLst>
            </p:cNvPr>
            <p:cNvSpPr/>
            <p:nvPr/>
          </p:nvSpPr>
          <p:spPr>
            <a:xfrm>
              <a:off x="1590687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A376DE5-61FA-437E-B731-FAB37B3FCF75}"/>
                </a:ext>
              </a:extLst>
            </p:cNvPr>
            <p:cNvSpPr/>
            <p:nvPr/>
          </p:nvSpPr>
          <p:spPr>
            <a:xfrm>
              <a:off x="1605320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13F3523-4944-4D0B-AC14-01DBF3856D6D}"/>
                </a:ext>
              </a:extLst>
            </p:cNvPr>
            <p:cNvSpPr/>
            <p:nvPr/>
          </p:nvSpPr>
          <p:spPr>
            <a:xfrm>
              <a:off x="1619953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B13A033-A8D9-4DC4-BB22-B4521EC25C0E}"/>
                </a:ext>
              </a:extLst>
            </p:cNvPr>
            <p:cNvSpPr/>
            <p:nvPr/>
          </p:nvSpPr>
          <p:spPr>
            <a:xfrm>
              <a:off x="1561421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38A2238-E280-4893-B1EB-D804B0C31EA6}"/>
                </a:ext>
              </a:extLst>
            </p:cNvPr>
            <p:cNvSpPr/>
            <p:nvPr/>
          </p:nvSpPr>
          <p:spPr>
            <a:xfrm>
              <a:off x="1634586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D025BD6-D66A-4561-B169-0600EE15F0ED}"/>
                </a:ext>
              </a:extLst>
            </p:cNvPr>
            <p:cNvSpPr/>
            <p:nvPr/>
          </p:nvSpPr>
          <p:spPr>
            <a:xfrm>
              <a:off x="1649219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BF4795C-381B-4CFA-B7C2-D301DDF694A0}"/>
                </a:ext>
              </a:extLst>
            </p:cNvPr>
            <p:cNvSpPr/>
            <p:nvPr/>
          </p:nvSpPr>
          <p:spPr>
            <a:xfrm>
              <a:off x="449787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2C36B03-DFA8-4F86-83F4-5884F00F4106}"/>
                </a:ext>
              </a:extLst>
            </p:cNvPr>
            <p:cNvSpPr/>
            <p:nvPr/>
          </p:nvSpPr>
          <p:spPr>
            <a:xfrm>
              <a:off x="468019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7CB221C-E4FB-46EA-A055-6ADFA4992F15}"/>
                </a:ext>
              </a:extLst>
            </p:cNvPr>
            <p:cNvSpPr/>
            <p:nvPr/>
          </p:nvSpPr>
          <p:spPr>
            <a:xfrm>
              <a:off x="482652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4F1ADF-8083-47D1-A798-D9CC62EB39AD}"/>
                </a:ext>
              </a:extLst>
            </p:cNvPr>
            <p:cNvSpPr/>
            <p:nvPr/>
          </p:nvSpPr>
          <p:spPr>
            <a:xfrm>
              <a:off x="497285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5A74B9D-AEE6-4D03-B681-66E9F5DF01F3}"/>
                </a:ext>
              </a:extLst>
            </p:cNvPr>
            <p:cNvSpPr/>
            <p:nvPr/>
          </p:nvSpPr>
          <p:spPr>
            <a:xfrm>
              <a:off x="526551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E2B66B8-9FD4-4A92-B42F-ACBFE6A93ACD}"/>
                </a:ext>
              </a:extLst>
            </p:cNvPr>
            <p:cNvSpPr/>
            <p:nvPr/>
          </p:nvSpPr>
          <p:spPr>
            <a:xfrm>
              <a:off x="541184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63EE373-8573-459F-B909-E67509A3FA36}"/>
                </a:ext>
              </a:extLst>
            </p:cNvPr>
            <p:cNvSpPr/>
            <p:nvPr/>
          </p:nvSpPr>
          <p:spPr>
            <a:xfrm>
              <a:off x="555817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B0EA077-3F9C-45A0-9CFA-B724DD73DE6B}"/>
                </a:ext>
              </a:extLst>
            </p:cNvPr>
            <p:cNvSpPr/>
            <p:nvPr/>
          </p:nvSpPr>
          <p:spPr>
            <a:xfrm>
              <a:off x="570450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099C0FC-4563-441A-A704-A86E9580638D}"/>
                </a:ext>
              </a:extLst>
            </p:cNvPr>
            <p:cNvSpPr/>
            <p:nvPr/>
          </p:nvSpPr>
          <p:spPr>
            <a:xfrm>
              <a:off x="511918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D399E30-8C61-4DD9-99C1-6A8F60D2DF2F}"/>
                </a:ext>
              </a:extLst>
            </p:cNvPr>
            <p:cNvSpPr/>
            <p:nvPr/>
          </p:nvSpPr>
          <p:spPr>
            <a:xfrm>
              <a:off x="585083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9F33DDE-24D8-41E7-AFEF-7F82C36BABD8}"/>
                </a:ext>
              </a:extLst>
            </p:cNvPr>
            <p:cNvSpPr/>
            <p:nvPr/>
          </p:nvSpPr>
          <p:spPr>
            <a:xfrm>
              <a:off x="1667451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129DFF4A-744B-4B00-AF22-9A67C9742AA0}"/>
                </a:ext>
              </a:extLst>
            </p:cNvPr>
            <p:cNvSpPr/>
            <p:nvPr/>
          </p:nvSpPr>
          <p:spPr>
            <a:xfrm>
              <a:off x="1682084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349D3D8-6F18-46FB-93C4-FF1C718BA278}"/>
                </a:ext>
              </a:extLst>
            </p:cNvPr>
            <p:cNvSpPr/>
            <p:nvPr/>
          </p:nvSpPr>
          <p:spPr>
            <a:xfrm>
              <a:off x="1696717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CF35D49-953E-4760-83C6-9CD3BB075EC9}"/>
                </a:ext>
              </a:extLst>
            </p:cNvPr>
            <p:cNvSpPr/>
            <p:nvPr/>
          </p:nvSpPr>
          <p:spPr>
            <a:xfrm>
              <a:off x="1725983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DBDE939-EF99-495E-A757-918614DCAF4D}"/>
                </a:ext>
              </a:extLst>
            </p:cNvPr>
            <p:cNvSpPr/>
            <p:nvPr/>
          </p:nvSpPr>
          <p:spPr>
            <a:xfrm>
              <a:off x="1740616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224A4CD-BDF5-4352-820D-C4DEB6A7C5F7}"/>
                </a:ext>
              </a:extLst>
            </p:cNvPr>
            <p:cNvSpPr/>
            <p:nvPr/>
          </p:nvSpPr>
          <p:spPr>
            <a:xfrm>
              <a:off x="1755249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FC69B874-9871-44B6-A43D-EA5E942E4624}"/>
                </a:ext>
              </a:extLst>
            </p:cNvPr>
            <p:cNvSpPr/>
            <p:nvPr/>
          </p:nvSpPr>
          <p:spPr>
            <a:xfrm>
              <a:off x="1769882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5AA945E4-9777-415C-A7AC-02C01E484731}"/>
                </a:ext>
              </a:extLst>
            </p:cNvPr>
            <p:cNvSpPr/>
            <p:nvPr/>
          </p:nvSpPr>
          <p:spPr>
            <a:xfrm>
              <a:off x="1711350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56DB379-5911-4BD0-9B69-74A0C075A6B3}"/>
                </a:ext>
              </a:extLst>
            </p:cNvPr>
            <p:cNvSpPr/>
            <p:nvPr/>
          </p:nvSpPr>
          <p:spPr>
            <a:xfrm>
              <a:off x="1784515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1109961-72A5-4D86-8CC1-CAED455D6FEF}"/>
                </a:ext>
              </a:extLst>
            </p:cNvPr>
            <p:cNvSpPr/>
            <p:nvPr/>
          </p:nvSpPr>
          <p:spPr>
            <a:xfrm>
              <a:off x="17991434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4A86A830-ECDB-4C3F-A8AD-5B63B78E2FBC}"/>
                </a:ext>
              </a:extLst>
            </p:cNvPr>
            <p:cNvSpPr/>
            <p:nvPr/>
          </p:nvSpPr>
          <p:spPr>
            <a:xfrm>
              <a:off x="299858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76A469C-6B1D-4352-BFC6-ECC7A66E180F}"/>
                </a:ext>
              </a:extLst>
            </p:cNvPr>
            <p:cNvSpPr/>
            <p:nvPr/>
          </p:nvSpPr>
          <p:spPr>
            <a:xfrm>
              <a:off x="318090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2D56A3FD-D721-4AD6-BFAF-8069D73C5E71}"/>
                </a:ext>
              </a:extLst>
            </p:cNvPr>
            <p:cNvSpPr/>
            <p:nvPr/>
          </p:nvSpPr>
          <p:spPr>
            <a:xfrm>
              <a:off x="332723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978BFB3-8B3B-4B12-A695-0738079B449B}"/>
                </a:ext>
              </a:extLst>
            </p:cNvPr>
            <p:cNvSpPr/>
            <p:nvPr/>
          </p:nvSpPr>
          <p:spPr>
            <a:xfrm>
              <a:off x="347356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A2447B5-EA34-4B2F-99DC-94C0513853EF}"/>
                </a:ext>
              </a:extLst>
            </p:cNvPr>
            <p:cNvSpPr/>
            <p:nvPr/>
          </p:nvSpPr>
          <p:spPr>
            <a:xfrm>
              <a:off x="376622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F9628A5-A1A0-47FB-AC37-4E72D1C44DD9}"/>
                </a:ext>
              </a:extLst>
            </p:cNvPr>
            <p:cNvSpPr/>
            <p:nvPr/>
          </p:nvSpPr>
          <p:spPr>
            <a:xfrm>
              <a:off x="391255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E7EB938-C130-402A-86EF-1607D712FACF}"/>
                </a:ext>
              </a:extLst>
            </p:cNvPr>
            <p:cNvSpPr/>
            <p:nvPr/>
          </p:nvSpPr>
          <p:spPr>
            <a:xfrm>
              <a:off x="405888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0AB3830D-C764-46B6-B016-28BFE574BC33}"/>
                </a:ext>
              </a:extLst>
            </p:cNvPr>
            <p:cNvSpPr/>
            <p:nvPr/>
          </p:nvSpPr>
          <p:spPr>
            <a:xfrm>
              <a:off x="420521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A22B424-C7E7-4C01-9498-65084E716D7F}"/>
                </a:ext>
              </a:extLst>
            </p:cNvPr>
            <p:cNvSpPr/>
            <p:nvPr/>
          </p:nvSpPr>
          <p:spPr>
            <a:xfrm>
              <a:off x="361989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0A38D9F6-6910-423B-BAAA-8F5949F3FD88}"/>
                </a:ext>
              </a:extLst>
            </p:cNvPr>
            <p:cNvSpPr/>
            <p:nvPr/>
          </p:nvSpPr>
          <p:spPr>
            <a:xfrm>
              <a:off x="435154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45E0134C-5F35-41AC-89C1-D457F96A2CE5}"/>
                </a:ext>
              </a:extLst>
            </p:cNvPr>
            <p:cNvSpPr/>
            <p:nvPr/>
          </p:nvSpPr>
          <p:spPr>
            <a:xfrm>
              <a:off x="149929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69A19FC2-6952-4811-B3E1-54EF3AC04916}"/>
                </a:ext>
              </a:extLst>
            </p:cNvPr>
            <p:cNvSpPr/>
            <p:nvPr/>
          </p:nvSpPr>
          <p:spPr>
            <a:xfrm>
              <a:off x="168161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5CED3DB-1E91-4D71-9021-3F4174E44721}"/>
                </a:ext>
              </a:extLst>
            </p:cNvPr>
            <p:cNvSpPr/>
            <p:nvPr/>
          </p:nvSpPr>
          <p:spPr>
            <a:xfrm>
              <a:off x="182794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910F7612-C71D-4D65-87EC-33B84F2340F5}"/>
                </a:ext>
              </a:extLst>
            </p:cNvPr>
            <p:cNvSpPr/>
            <p:nvPr/>
          </p:nvSpPr>
          <p:spPr>
            <a:xfrm>
              <a:off x="197427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C8823CCA-8198-4771-B1AA-D404DE91EA2B}"/>
                </a:ext>
              </a:extLst>
            </p:cNvPr>
            <p:cNvSpPr/>
            <p:nvPr/>
          </p:nvSpPr>
          <p:spPr>
            <a:xfrm>
              <a:off x="226693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2252D92-BEAC-4078-952D-D00634B3434A}"/>
                </a:ext>
              </a:extLst>
            </p:cNvPr>
            <p:cNvSpPr/>
            <p:nvPr/>
          </p:nvSpPr>
          <p:spPr>
            <a:xfrm>
              <a:off x="241326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CDD0D79-85B0-49F5-A4D2-0E9FBFB06564}"/>
                </a:ext>
              </a:extLst>
            </p:cNvPr>
            <p:cNvSpPr/>
            <p:nvPr/>
          </p:nvSpPr>
          <p:spPr>
            <a:xfrm>
              <a:off x="255959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97955663-4CD5-400C-864B-7B0DC75CD8EF}"/>
                </a:ext>
              </a:extLst>
            </p:cNvPr>
            <p:cNvSpPr/>
            <p:nvPr/>
          </p:nvSpPr>
          <p:spPr>
            <a:xfrm>
              <a:off x="270592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F589D825-378C-4673-A936-D186BC06FE11}"/>
                </a:ext>
              </a:extLst>
            </p:cNvPr>
            <p:cNvSpPr/>
            <p:nvPr/>
          </p:nvSpPr>
          <p:spPr>
            <a:xfrm>
              <a:off x="212060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02F6784-8BA9-4409-893F-E37A83841192}"/>
                </a:ext>
              </a:extLst>
            </p:cNvPr>
            <p:cNvSpPr/>
            <p:nvPr/>
          </p:nvSpPr>
          <p:spPr>
            <a:xfrm>
              <a:off x="285225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4206257A-28D2-4E83-ADFC-0E259B484D96}"/>
                </a:ext>
              </a:extLst>
            </p:cNvPr>
            <p:cNvSpPr/>
            <p:nvPr/>
          </p:nvSpPr>
          <p:spPr>
            <a:xfrm>
              <a:off x="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A5A4D3C7-C47D-41F4-AD4F-A5A8BFE53D63}"/>
                </a:ext>
              </a:extLst>
            </p:cNvPr>
            <p:cNvSpPr/>
            <p:nvPr/>
          </p:nvSpPr>
          <p:spPr>
            <a:xfrm>
              <a:off x="18232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D9DE460-8C61-4B52-940D-D997369D7D01}"/>
                </a:ext>
              </a:extLst>
            </p:cNvPr>
            <p:cNvSpPr/>
            <p:nvPr/>
          </p:nvSpPr>
          <p:spPr>
            <a:xfrm>
              <a:off x="32865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7B3811C-B1CE-4411-8D18-D79ADBDB6A1B}"/>
                </a:ext>
              </a:extLst>
            </p:cNvPr>
            <p:cNvSpPr/>
            <p:nvPr/>
          </p:nvSpPr>
          <p:spPr>
            <a:xfrm>
              <a:off x="47498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F8A47909-B802-4C12-B58D-CC94409AF51B}"/>
                </a:ext>
              </a:extLst>
            </p:cNvPr>
            <p:cNvSpPr/>
            <p:nvPr/>
          </p:nvSpPr>
          <p:spPr>
            <a:xfrm>
              <a:off x="76764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B78DC28-73DB-4523-B0E3-08E21DAE7D7E}"/>
                </a:ext>
              </a:extLst>
            </p:cNvPr>
            <p:cNvSpPr/>
            <p:nvPr/>
          </p:nvSpPr>
          <p:spPr>
            <a:xfrm>
              <a:off x="91397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D63F8C7A-A5C8-458F-8806-E060BA6F8116}"/>
                </a:ext>
              </a:extLst>
            </p:cNvPr>
            <p:cNvSpPr/>
            <p:nvPr/>
          </p:nvSpPr>
          <p:spPr>
            <a:xfrm>
              <a:off x="106030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B70233F-4A61-462C-B2C1-2B25AEBF0AE7}"/>
                </a:ext>
              </a:extLst>
            </p:cNvPr>
            <p:cNvSpPr/>
            <p:nvPr/>
          </p:nvSpPr>
          <p:spPr>
            <a:xfrm>
              <a:off x="120663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E1D1E743-6BE8-4CE5-A608-01ADBCED21F1}"/>
                </a:ext>
              </a:extLst>
            </p:cNvPr>
            <p:cNvSpPr/>
            <p:nvPr/>
          </p:nvSpPr>
          <p:spPr>
            <a:xfrm>
              <a:off x="62131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557CCA5-E684-411F-97F3-05FC0BBD4FB3}"/>
                </a:ext>
              </a:extLst>
            </p:cNvPr>
            <p:cNvSpPr/>
            <p:nvPr/>
          </p:nvSpPr>
          <p:spPr>
            <a:xfrm>
              <a:off x="135296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C3B476D-1D87-4C45-9501-F15165645E13}"/>
              </a:ext>
            </a:extLst>
          </p:cNvPr>
          <p:cNvCxnSpPr/>
          <p:nvPr/>
        </p:nvCxnSpPr>
        <p:spPr>
          <a:xfrm>
            <a:off x="6005912" y="3400014"/>
            <a:ext cx="1052" cy="25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042365C-593D-42F5-8C81-6955D363B209}"/>
              </a:ext>
            </a:extLst>
          </p:cNvPr>
          <p:cNvSpPr/>
          <p:nvPr/>
        </p:nvSpPr>
        <p:spPr>
          <a:xfrm>
            <a:off x="3231091" y="2345578"/>
            <a:ext cx="551089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현재 진행상황</a:t>
            </a:r>
            <a:endParaRPr lang="en-US" altLang="ko-KR" sz="2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514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-0.00026 0.1469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18E2DCAA-1437-4A4E-8695-6D334EE3C88D}"/>
              </a:ext>
            </a:extLst>
          </p:cNvPr>
          <p:cNvSpPr/>
          <p:nvPr/>
        </p:nvSpPr>
        <p:spPr>
          <a:xfrm>
            <a:off x="3501241" y="2149434"/>
            <a:ext cx="2280062" cy="22800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8A4CC1-F0BA-45EB-919F-547B1143982F}"/>
              </a:ext>
            </a:extLst>
          </p:cNvPr>
          <p:cNvSpPr txBox="1"/>
          <p:nvPr/>
        </p:nvSpPr>
        <p:spPr>
          <a:xfrm>
            <a:off x="4198246" y="3027855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100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%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B2846AB-9086-40B4-BD4E-E8C94A2F5404}"/>
              </a:ext>
            </a:extLst>
          </p:cNvPr>
          <p:cNvSpPr/>
          <p:nvPr/>
        </p:nvSpPr>
        <p:spPr>
          <a:xfrm>
            <a:off x="795646" y="2149434"/>
            <a:ext cx="2280062" cy="22800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928CCF4-5214-4FE9-B792-A535D76C014A}"/>
              </a:ext>
            </a:extLst>
          </p:cNvPr>
          <p:cNvSpPr/>
          <p:nvPr/>
        </p:nvSpPr>
        <p:spPr>
          <a:xfrm>
            <a:off x="6206836" y="2149434"/>
            <a:ext cx="2280062" cy="228006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C85E03C-513F-4854-95E1-AF15AE950534}"/>
              </a:ext>
            </a:extLst>
          </p:cNvPr>
          <p:cNvSpPr/>
          <p:nvPr/>
        </p:nvSpPr>
        <p:spPr>
          <a:xfrm>
            <a:off x="8912431" y="2149434"/>
            <a:ext cx="2280062" cy="228006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914F92-E52F-4236-8A8A-E9E09484FE8C}"/>
              </a:ext>
            </a:extLst>
          </p:cNvPr>
          <p:cNvSpPr/>
          <p:nvPr/>
        </p:nvSpPr>
        <p:spPr>
          <a:xfrm>
            <a:off x="963766" y="4952719"/>
            <a:ext cx="2111942" cy="135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Plannig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Initiation – done,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 Plan - done,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Staff the project - done,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Monitoring - Proceeding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F906E2-6585-4A9A-AB9E-D40A9365B504}"/>
              </a:ext>
            </a:extLst>
          </p:cNvPr>
          <p:cNvSpPr/>
          <p:nvPr/>
        </p:nvSpPr>
        <p:spPr>
          <a:xfrm>
            <a:off x="3094575" y="4952718"/>
            <a:ext cx="3093389" cy="135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 analysis – done,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Gather Requirement – done,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 a system proposal – done.</a:t>
            </a: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A6CEF4-7736-4EAD-A0D1-3F74F04941DA}"/>
              </a:ext>
            </a:extLst>
          </p:cNvPr>
          <p:cNvSpPr/>
          <p:nvPr/>
        </p:nvSpPr>
        <p:spPr>
          <a:xfrm>
            <a:off x="6374956" y="4952717"/>
            <a:ext cx="211194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0A0929-8614-4038-8731-6615B5783E63}"/>
              </a:ext>
            </a:extLst>
          </p:cNvPr>
          <p:cNvSpPr/>
          <p:nvPr/>
        </p:nvSpPr>
        <p:spPr>
          <a:xfrm>
            <a:off x="9080551" y="4952716"/>
            <a:ext cx="211194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946B8-4138-47D0-83AC-E53FF994E74C}"/>
              </a:ext>
            </a:extLst>
          </p:cNvPr>
          <p:cNvSpPr txBox="1"/>
          <p:nvPr/>
        </p:nvSpPr>
        <p:spPr>
          <a:xfrm>
            <a:off x="1463175" y="3027855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100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%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991301-C893-4B94-96B0-C425C595DE6B}"/>
              </a:ext>
            </a:extLst>
          </p:cNvPr>
          <p:cNvSpPr txBox="1"/>
          <p:nvPr/>
        </p:nvSpPr>
        <p:spPr>
          <a:xfrm>
            <a:off x="6874365" y="3027855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0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%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7F1F55-EB40-439B-A495-E07C750BB91A}"/>
              </a:ext>
            </a:extLst>
          </p:cNvPr>
          <p:cNvSpPr txBox="1"/>
          <p:nvPr/>
        </p:nvSpPr>
        <p:spPr>
          <a:xfrm>
            <a:off x="9579960" y="3027855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0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%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778A57-CB69-4210-82DB-718F65ABD7C6}"/>
              </a:ext>
            </a:extLst>
          </p:cNvPr>
          <p:cNvSpPr/>
          <p:nvPr/>
        </p:nvSpPr>
        <p:spPr>
          <a:xfrm>
            <a:off x="3680223" y="301517"/>
            <a:ext cx="539425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진행 계획 및 전략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현재 진행상황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현 8">
            <a:extLst>
              <a:ext uri="{FF2B5EF4-FFF2-40B4-BE49-F238E27FC236}">
                <a16:creationId xmlns:a16="http://schemas.microsoft.com/office/drawing/2014/main" id="{6B7C27EF-EE00-4324-850F-F4760233E859}"/>
              </a:ext>
            </a:extLst>
          </p:cNvPr>
          <p:cNvSpPr/>
          <p:nvPr/>
        </p:nvSpPr>
        <p:spPr>
          <a:xfrm>
            <a:off x="795646" y="2899718"/>
            <a:ext cx="2280217" cy="1529778"/>
          </a:xfrm>
          <a:custGeom>
            <a:avLst/>
            <a:gdLst>
              <a:gd name="connsiteX0" fmla="*/ 2221508 w 2280062"/>
              <a:gd name="connsiteY0" fmla="*/ 779367 h 2280062"/>
              <a:gd name="connsiteX1" fmla="*/ 1812774 w 2280062"/>
              <a:gd name="connsiteY1" fmla="*/ 2060405 h 2280062"/>
              <a:gd name="connsiteX2" fmla="*/ 468110 w 2280062"/>
              <a:gd name="connsiteY2" fmla="*/ 2061005 h 2280062"/>
              <a:gd name="connsiteX3" fmla="*/ 58234 w 2280062"/>
              <a:gd name="connsiteY3" fmla="*/ 780332 h 2280062"/>
              <a:gd name="connsiteX4" fmla="*/ 2221508 w 2280062"/>
              <a:gd name="connsiteY4" fmla="*/ 779367 h 2280062"/>
              <a:gd name="connsiteX0" fmla="*/ 2221585 w 2280217"/>
              <a:gd name="connsiteY0" fmla="*/ 52137 h 1552832"/>
              <a:gd name="connsiteX1" fmla="*/ 1812851 w 2280217"/>
              <a:gd name="connsiteY1" fmla="*/ 1333175 h 1552832"/>
              <a:gd name="connsiteX2" fmla="*/ 468187 w 2280217"/>
              <a:gd name="connsiteY2" fmla="*/ 1333775 h 1552832"/>
              <a:gd name="connsiteX3" fmla="*/ 58311 w 2280217"/>
              <a:gd name="connsiteY3" fmla="*/ 53102 h 1552832"/>
              <a:gd name="connsiteX4" fmla="*/ 2221585 w 2280217"/>
              <a:gd name="connsiteY4" fmla="*/ 52137 h 1552832"/>
              <a:gd name="connsiteX0" fmla="*/ 2221585 w 2280217"/>
              <a:gd name="connsiteY0" fmla="*/ 29083 h 1529778"/>
              <a:gd name="connsiteX1" fmla="*/ 1812851 w 2280217"/>
              <a:gd name="connsiteY1" fmla="*/ 1310121 h 1529778"/>
              <a:gd name="connsiteX2" fmla="*/ 468187 w 2280217"/>
              <a:gd name="connsiteY2" fmla="*/ 1310721 h 1529778"/>
              <a:gd name="connsiteX3" fmla="*/ 58311 w 2280217"/>
              <a:gd name="connsiteY3" fmla="*/ 30048 h 1529778"/>
              <a:gd name="connsiteX4" fmla="*/ 2221585 w 2280217"/>
              <a:gd name="connsiteY4" fmla="*/ 29083 h 152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0217" h="1529778">
                <a:moveTo>
                  <a:pt x="2221585" y="29083"/>
                </a:moveTo>
                <a:cubicBezTo>
                  <a:pt x="2378480" y="499544"/>
                  <a:pt x="2213230" y="1017466"/>
                  <a:pt x="1812851" y="1310121"/>
                </a:cubicBezTo>
                <a:cubicBezTo>
                  <a:pt x="1412472" y="1602776"/>
                  <a:pt x="868826" y="1603018"/>
                  <a:pt x="468187" y="1310721"/>
                </a:cubicBezTo>
                <a:cubicBezTo>
                  <a:pt x="67547" y="1018423"/>
                  <a:pt x="-98165" y="500649"/>
                  <a:pt x="58311" y="30048"/>
                </a:cubicBezTo>
                <a:cubicBezTo>
                  <a:pt x="815028" y="-89027"/>
                  <a:pt x="1571746" y="195659"/>
                  <a:pt x="2221585" y="2908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1AEC8A-7957-4A1E-8D96-8D3A8B759B88}"/>
              </a:ext>
            </a:extLst>
          </p:cNvPr>
          <p:cNvSpPr txBox="1"/>
          <p:nvPr/>
        </p:nvSpPr>
        <p:spPr>
          <a:xfrm>
            <a:off x="1463253" y="3027855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75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%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AE3384A-2B4C-4C28-9B30-0A720641CB1C}"/>
              </a:ext>
            </a:extLst>
          </p:cNvPr>
          <p:cNvSpPr/>
          <p:nvPr/>
        </p:nvSpPr>
        <p:spPr>
          <a:xfrm>
            <a:off x="1787597" y="2631752"/>
            <a:ext cx="178933" cy="17893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3B69041-4F3E-4456-9BFE-6806068CF030}"/>
              </a:ext>
            </a:extLst>
          </p:cNvPr>
          <p:cNvSpPr/>
          <p:nvPr/>
        </p:nvSpPr>
        <p:spPr>
          <a:xfrm>
            <a:off x="1990293" y="2721218"/>
            <a:ext cx="95259" cy="9525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717FACF-6E3A-4B74-BD67-4EE3206215CB}"/>
              </a:ext>
            </a:extLst>
          </p:cNvPr>
          <p:cNvSpPr/>
          <p:nvPr/>
        </p:nvSpPr>
        <p:spPr>
          <a:xfrm>
            <a:off x="1878553" y="2510274"/>
            <a:ext cx="94461" cy="944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21702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098C4F1F-F0BD-48C7-834C-28D55E36CF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13" t="7452" r="21797" b="4712"/>
          <a:stretch/>
        </p:blipFill>
        <p:spPr>
          <a:xfrm>
            <a:off x="6512254" y="1865042"/>
            <a:ext cx="5124450" cy="4401679"/>
          </a:xfrm>
          <a:prstGeom prst="rect">
            <a:avLst/>
          </a:prstGeom>
        </p:spPr>
      </p:pic>
      <p:graphicFrame>
        <p:nvGraphicFramePr>
          <p:cNvPr id="16" name="다이어그램 15">
            <a:extLst>
              <a:ext uri="{FF2B5EF4-FFF2-40B4-BE49-F238E27FC236}">
                <a16:creationId xmlns:a16="http://schemas.microsoft.com/office/drawing/2014/main" id="{3B7EAF01-6695-4C5E-95A3-C6B6E4EC94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2092025"/>
              </p:ext>
            </p:extLst>
          </p:nvPr>
        </p:nvGraphicFramePr>
        <p:xfrm>
          <a:off x="406367" y="1414249"/>
          <a:ext cx="5817921" cy="184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2127D107-B625-4EA1-897E-242EEB8E0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931132"/>
              </p:ext>
            </p:extLst>
          </p:nvPr>
        </p:nvGraphicFramePr>
        <p:xfrm>
          <a:off x="381200" y="2981793"/>
          <a:ext cx="5817921" cy="184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8" name="다이어그램 17">
            <a:extLst>
              <a:ext uri="{FF2B5EF4-FFF2-40B4-BE49-F238E27FC236}">
                <a16:creationId xmlns:a16="http://schemas.microsoft.com/office/drawing/2014/main" id="{94AA3677-8EBD-4FBB-9351-DC53FEC41D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5173586"/>
              </p:ext>
            </p:extLst>
          </p:nvPr>
        </p:nvGraphicFramePr>
        <p:xfrm>
          <a:off x="381200" y="4620549"/>
          <a:ext cx="5817921" cy="184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CE3A3A9-21F7-4FBD-B969-FF83EA4EB84E}"/>
              </a:ext>
            </a:extLst>
          </p:cNvPr>
          <p:cNvSpPr/>
          <p:nvPr/>
        </p:nvSpPr>
        <p:spPr>
          <a:xfrm>
            <a:off x="3680223" y="301517"/>
            <a:ext cx="539425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진행 계획 및 전략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Github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94962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</TotalTime>
  <Words>303</Words>
  <Application>Microsoft Office PowerPoint</Application>
  <PresentationFormat>와이드스크린</PresentationFormat>
  <Paragraphs>79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광원 최</cp:lastModifiedBy>
  <cp:revision>370</cp:revision>
  <dcterms:created xsi:type="dcterms:W3CDTF">2018-08-02T07:05:36Z</dcterms:created>
  <dcterms:modified xsi:type="dcterms:W3CDTF">2018-10-09T13:59:46Z</dcterms:modified>
</cp:coreProperties>
</file>