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8" r:id="rId6"/>
    <p:sldId id="266" r:id="rId7"/>
    <p:sldId id="267" r:id="rId8"/>
  </p:sldIdLst>
  <p:sldSz cx="12192000" cy="6858000"/>
  <p:notesSz cx="6858000" cy="9144000"/>
  <p:embeddedFontLst>
    <p:embeddedFont>
      <p:font typeface="HY헤드라인M" panose="02030600000101010101" pitchFamily="18" charset="-127"/>
      <p:regular r:id="rId9"/>
    </p:embeddedFont>
    <p:embeddedFont>
      <p:font typeface="Yu Gothic UI Semibold" panose="020B0700000000000000" pitchFamily="34" charset="-128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B3D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imageart.github.io/Dart_VR_Gam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imageart.github.io/Each_Moment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510374"/>
            <a:ext cx="12192000" cy="439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21885" y="4647911"/>
            <a:ext cx="398378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dirty="0">
                <a:latin typeface="Yu Gothic UI Semibold" panose="020B0700000000000000" pitchFamily="34" charset="-128"/>
                <a:ea typeface="+mj-ea"/>
              </a:rPr>
              <a:t>최 광원의 포트폴리오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26765" y="5695121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5E6D9CB-409D-41DF-BF2D-B6EBCB7B9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92" y="0"/>
            <a:ext cx="10755555" cy="26793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AC54A3-186F-4738-8E80-A10EBB809D84}"/>
              </a:ext>
            </a:extLst>
          </p:cNvPr>
          <p:cNvSpPr txBox="1"/>
          <p:nvPr/>
        </p:nvSpPr>
        <p:spPr>
          <a:xfrm>
            <a:off x="4450501" y="5158865"/>
            <a:ext cx="3326552" cy="120032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latin typeface="Yu Gothic UI Semibold" panose="020B0700000000000000" pitchFamily="34" charset="-128"/>
                <a:ea typeface="+mj-ea"/>
              </a:rPr>
              <a:t>for </a:t>
            </a:r>
          </a:p>
          <a:p>
            <a:pPr algn="ctr"/>
            <a:r>
              <a:rPr lang="en-US" altLang="ko-KR" sz="3600" b="1" spc="-150" dirty="0">
                <a:latin typeface="Yu Gothic UI Semibold" panose="020B0700000000000000" pitchFamily="34" charset="-128"/>
                <a:ea typeface="+mj-ea"/>
              </a:rPr>
              <a:t>Summer Coding</a:t>
            </a:r>
            <a:endParaRPr lang="ko-KR" altLang="en-US" sz="3600" b="1" spc="-150" dirty="0">
              <a:latin typeface="Yu Gothic UI Semibold" panose="020B0700000000000000" pitchFamily="34" charset="-128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39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37352" y="827986"/>
            <a:ext cx="3185487" cy="1184655"/>
            <a:chOff x="605679" y="643489"/>
            <a:chExt cx="3185487" cy="1184655"/>
          </a:xfrm>
        </p:grpSpPr>
        <p:sp>
          <p:nvSpPr>
            <p:cNvPr id="5" name="TextBox 4"/>
            <p:cNvSpPr txBox="1"/>
            <p:nvPr/>
          </p:nvSpPr>
          <p:spPr>
            <a:xfrm>
              <a:off x="605679" y="643489"/>
              <a:ext cx="31854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202B3D">
                      <a:alpha val="90000"/>
                    </a:srgbClr>
                  </a:solidFill>
                </a:rPr>
                <a:t>Contents</a:t>
              </a:r>
              <a:endParaRPr lang="ko-KR" altLang="en-US" sz="5400" b="1" dirty="0">
                <a:solidFill>
                  <a:srgbClr val="202B3D">
                    <a:alpha val="90000"/>
                  </a:srgb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5010" y="836642"/>
              <a:ext cx="1847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5400" b="1" dirty="0">
                <a:solidFill>
                  <a:srgbClr val="00B900">
                    <a:alpha val="90000"/>
                  </a:srgb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8203" y="904814"/>
              <a:ext cx="1847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5400" b="1" dirty="0">
                <a:solidFill>
                  <a:srgbClr val="00B900">
                    <a:alpha val="90000"/>
                  </a:srgb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94919" y="3112560"/>
            <a:ext cx="3763886" cy="584775"/>
            <a:chOff x="1694919" y="2604052"/>
            <a:chExt cx="3763886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1694919" y="2604052"/>
              <a:ext cx="577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01</a:t>
              </a:r>
              <a:endParaRPr lang="ko-KR" altLang="en-US" sz="3200" b="1" dirty="0">
                <a:latin typeface="Yu Gothic UI Semibold" panose="020B0700000000000000" pitchFamily="34" charset="-128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19901" y="2604052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Yu Gothic UI Semibold" panose="020B0700000000000000" pitchFamily="34" charset="-128"/>
                  <a:ea typeface="+mj-ea"/>
                </a:rPr>
                <a:t>사용가능 언어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C/C++, C#, Python, Java</a:t>
              </a:r>
              <a:endParaRPr lang="ko-KR" altLang="en-US" sz="900" dirty="0">
                <a:latin typeface="Yu Gothic UI Semibold" panose="020B0700000000000000" pitchFamily="34" charset="-128"/>
                <a:ea typeface="+mj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1832" y="2351422"/>
            <a:ext cx="9224839" cy="83577"/>
          </a:xfrm>
          <a:prstGeom prst="rect">
            <a:avLst/>
          </a:prstGeom>
          <a:solidFill>
            <a:srgbClr val="20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694919" y="3916727"/>
            <a:ext cx="3763886" cy="584775"/>
            <a:chOff x="1694919" y="2604052"/>
            <a:chExt cx="3763886" cy="584775"/>
          </a:xfrm>
        </p:grpSpPr>
        <p:sp>
          <p:nvSpPr>
            <p:cNvPr id="22" name="TextBox 21"/>
            <p:cNvSpPr txBox="1"/>
            <p:nvPr/>
          </p:nvSpPr>
          <p:spPr>
            <a:xfrm>
              <a:off x="1694919" y="2604052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02</a:t>
              </a:r>
              <a:endParaRPr lang="ko-KR" altLang="en-US" sz="3200" b="1" dirty="0">
                <a:latin typeface="Yu Gothic UI Semibold" panose="020B0700000000000000" pitchFamily="34" charset="-128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19901" y="2604052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Yu Gothic UI Semibold" panose="020B0700000000000000" pitchFamily="34" charset="-128"/>
                  <a:ea typeface="+mj-ea"/>
                </a:rPr>
                <a:t>활동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900" dirty="0">
                  <a:latin typeface="Yu Gothic UI Semibold" panose="020B0700000000000000" pitchFamily="34" charset="-128"/>
                  <a:ea typeface="+mj-ea"/>
                </a:rPr>
                <a:t>동아리</a:t>
              </a:r>
              <a:r>
                <a:rPr lang="en-US" altLang="ko-KR" sz="900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, </a:t>
              </a:r>
              <a:r>
                <a:rPr lang="ko-KR" altLang="en-US" sz="900" dirty="0">
                  <a:latin typeface="Yu Gothic UI Semibold" panose="020B0700000000000000" pitchFamily="34" charset="-128"/>
                  <a:ea typeface="+mj-ea"/>
                </a:rPr>
                <a:t>스터디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94919" y="4720894"/>
            <a:ext cx="3763886" cy="584775"/>
            <a:chOff x="1694919" y="2604052"/>
            <a:chExt cx="3763886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1694919" y="2604052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03</a:t>
              </a:r>
              <a:endParaRPr lang="ko-KR" altLang="en-US" sz="3200" b="1" dirty="0">
                <a:latin typeface="Yu Gothic UI Semibold" panose="020B0700000000000000" pitchFamily="34" charset="-128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19901" y="2604052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Projects</a:t>
              </a:r>
              <a:endParaRPr lang="ko-KR" altLang="en-US" sz="2000" b="1" dirty="0">
                <a:latin typeface="Yu Gothic UI Semibold" panose="020B0700000000000000" pitchFamily="34" charset="-128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VR / AR / Android</a:t>
              </a:r>
              <a:endParaRPr lang="ko-KR" altLang="en-US" sz="900" dirty="0">
                <a:latin typeface="Yu Gothic UI Semibold" panose="020B0700000000000000" pitchFamily="34" charset="-128"/>
                <a:ea typeface="+mj-ea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C7A3722-C968-4DC4-94E5-40C62905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133" y="1377337"/>
            <a:ext cx="1015873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9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90FCBE-2205-411A-8CD2-8ABF99D01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300" y="3064176"/>
            <a:ext cx="1055097" cy="1929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C23CE4-60DA-4F1C-B2EE-3DF686750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27" y="3179621"/>
            <a:ext cx="2189859" cy="21898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4910BEB-F062-4A32-A526-D4659CDF4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22" y="1008921"/>
            <a:ext cx="1149948" cy="129369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rgbClr val="20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141152" y="6509200"/>
            <a:ext cx="854765" cy="119270"/>
          </a:xfrm>
          <a:prstGeom prst="rect">
            <a:avLst/>
          </a:pr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 UI Semibold" panose="020B07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6558" y="284779"/>
            <a:ext cx="23583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사용가능 언어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058858" y="2243320"/>
            <a:ext cx="3599475" cy="2071353"/>
            <a:chOff x="685640" y="4468898"/>
            <a:chExt cx="2047355" cy="2071353"/>
          </a:xfrm>
        </p:grpSpPr>
        <p:sp>
          <p:nvSpPr>
            <p:cNvPr id="11" name="TextBox 10"/>
            <p:cNvSpPr txBox="1"/>
            <p:nvPr/>
          </p:nvSpPr>
          <p:spPr>
            <a:xfrm>
              <a:off x="685640" y="4924424"/>
              <a:ext cx="204735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TCP/IP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소켓프로그래밍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초급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)</a:t>
              </a:r>
            </a:p>
            <a:p>
              <a:pPr algn="just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관련 수업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: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시스템프로그래밍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, TCP/IP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소켓 프로그래밍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altLang="ko-KR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Opencv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algn="just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관련수업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: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증강현실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algn="just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관련프로젝트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: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인턴 프로젝트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STL</a:t>
              </a:r>
            </a:p>
            <a:p>
              <a:pPr algn="just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알고리즘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1,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2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및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개인 알고리즘 공부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29016" y="4468898"/>
              <a:ext cx="7606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 / C++</a:t>
              </a:r>
              <a:endPara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41333" y="4869726"/>
            <a:ext cx="3011556" cy="1846660"/>
            <a:chOff x="685640" y="4524314"/>
            <a:chExt cx="2047355" cy="1846660"/>
          </a:xfrm>
        </p:grpSpPr>
        <p:sp>
          <p:nvSpPr>
            <p:cNvPr id="15" name="TextBox 14"/>
            <p:cNvSpPr txBox="1"/>
            <p:nvPr/>
          </p:nvSpPr>
          <p:spPr>
            <a:xfrm>
              <a:off x="685640" y="4924424"/>
              <a:ext cx="20473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Unity (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초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중급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)</a:t>
              </a:r>
            </a:p>
            <a:p>
              <a:pPr algn="just"/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algn="just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관련 프로젝트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IMID2018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미디어아트 전시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VR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게임 제작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비콘으로 위치 찾기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기계 데이터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AR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앱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7600" y="4524314"/>
              <a:ext cx="40343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C#</a:t>
              </a:r>
              <a:endPara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941291" y="4640196"/>
            <a:ext cx="4179291" cy="2015937"/>
            <a:chOff x="685640" y="4524314"/>
            <a:chExt cx="2047355" cy="2015937"/>
          </a:xfrm>
        </p:grpSpPr>
        <p:sp>
          <p:nvSpPr>
            <p:cNvPr id="19" name="TextBox 18"/>
            <p:cNvSpPr txBox="1"/>
            <p:nvPr/>
          </p:nvSpPr>
          <p:spPr>
            <a:xfrm>
              <a:off x="685640" y="4924424"/>
              <a:ext cx="204735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안드로이드 모바일 앱 프로그래밍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초급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)</a:t>
              </a:r>
            </a:p>
            <a:p>
              <a:pPr algn="just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관련수업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: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모바일 앱 프로그래밍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종합 설계프로젝트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1</a:t>
              </a:r>
            </a:p>
            <a:p>
              <a:pPr algn="just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관련 프로젝트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: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대답 없는 너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주차관리 앱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algn="just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Git : https://github.com/KwangwonChoi/NoAnswer</a:t>
              </a:r>
            </a:p>
            <a:p>
              <a:pPr algn="just"/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자바 프로그래밍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algn="just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관련수업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:  Java,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소프트웨어공학설계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소프트웨어설계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marL="171450" indent="-171450" algn="just">
                <a:buFontTx/>
                <a:buChar char="-"/>
              </a:pPr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64068" y="4524314"/>
              <a:ext cx="904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97DA6645-9327-426D-B11F-736AB7A14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88" y="552211"/>
            <a:ext cx="2453223" cy="2453223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27328CD-EF1E-4194-85A6-DB0D0FE46886}"/>
              </a:ext>
            </a:extLst>
          </p:cNvPr>
          <p:cNvGrpSpPr/>
          <p:nvPr/>
        </p:nvGrpSpPr>
        <p:grpSpPr>
          <a:xfrm>
            <a:off x="6247286" y="2345615"/>
            <a:ext cx="3011556" cy="1206495"/>
            <a:chOff x="685640" y="4487370"/>
            <a:chExt cx="2047355" cy="12064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5DE415-E6B2-4ECA-816B-9AE4F62749DF}"/>
                </a:ext>
              </a:extLst>
            </p:cNvPr>
            <p:cNvSpPr txBox="1"/>
            <p:nvPr/>
          </p:nvSpPr>
          <p:spPr>
            <a:xfrm>
              <a:off x="685640" y="4924424"/>
              <a:ext cx="20473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altLang="ko-KR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Opencv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를 이용한 영상 분석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초급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)</a:t>
              </a:r>
            </a:p>
            <a:p>
              <a:pPr algn="just"/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algn="just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관련 프로젝트 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나눔바른고딕" panose="020B0603020101020101" pitchFamily="50" charset="-127"/>
                </a:rPr>
                <a:t>세포 변위 측정 프로그램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055582-A3BB-4E66-9C2D-D4C70FA559F9}"/>
                </a:ext>
              </a:extLst>
            </p:cNvPr>
            <p:cNvSpPr txBox="1"/>
            <p:nvPr/>
          </p:nvSpPr>
          <p:spPr>
            <a:xfrm>
              <a:off x="1296184" y="4487370"/>
              <a:ext cx="8262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Python</a:t>
              </a:r>
              <a:endPara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26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rgbClr val="20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rgbClr val="20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6651" y="1450109"/>
            <a:ext cx="11141765" cy="4861791"/>
          </a:xfrm>
          <a:prstGeom prst="rect">
            <a:avLst/>
          </a:prstGeom>
          <a:solidFill>
            <a:srgbClr val="20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33147" y="1788394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Yu Gothic UI Semibold" panose="020B0700000000000000" pitchFamily="34" charset="-128"/>
                <a:ea typeface="+mj-ea"/>
              </a:rPr>
              <a:t>동아리 활동</a:t>
            </a:r>
            <a:r>
              <a:rPr lang="en-US" altLang="ko-KR" sz="24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(DART)</a:t>
            </a:r>
            <a:endParaRPr lang="ko-KR" altLang="en-US" sz="2400" b="1" dirty="0">
              <a:solidFill>
                <a:schemeClr val="bg1"/>
              </a:solidFill>
              <a:latin typeface="Yu Gothic UI Semibold" panose="020B0700000000000000" pitchFamily="34" charset="-128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5897" y="4805057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Yu Gothic UI Semibold" panose="020B0700000000000000" pitchFamily="34" charset="-128"/>
                <a:ea typeface="+mj-ea"/>
              </a:rPr>
              <a:t>알고리즘</a:t>
            </a:r>
            <a:r>
              <a:rPr lang="ko-KR" alt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+mj-ea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Yu Gothic UI Semibold" panose="020B0700000000000000" pitchFamily="34" charset="-128"/>
                <a:ea typeface="+mj-ea"/>
              </a:rPr>
              <a:t>스터디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A24777B-DCA2-41B3-987E-F35A362EF770}"/>
              </a:ext>
            </a:extLst>
          </p:cNvPr>
          <p:cNvSpPr/>
          <p:nvPr/>
        </p:nvSpPr>
        <p:spPr>
          <a:xfrm>
            <a:off x="8924171" y="290989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C52F27-F4EA-4713-92F4-4990FC077DD3}"/>
              </a:ext>
            </a:extLst>
          </p:cNvPr>
          <p:cNvSpPr txBox="1"/>
          <p:nvPr/>
        </p:nvSpPr>
        <p:spPr>
          <a:xfrm>
            <a:off x="1346558" y="284779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활동</a:t>
            </a:r>
          </a:p>
        </p:txBody>
      </p:sp>
      <p:pic>
        <p:nvPicPr>
          <p:cNvPr id="3074" name="Picture 2" descr="https://digitalimageart.github.io/assets/img/logo.png">
            <a:extLst>
              <a:ext uri="{FF2B5EF4-FFF2-40B4-BE49-F238E27FC236}">
                <a16:creationId xmlns:a16="http://schemas.microsoft.com/office/drawing/2014/main" id="{27D63972-79D9-4198-ABC8-9D93BF113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1" y="1356007"/>
            <a:ext cx="2918678" cy="291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A6C2AA-A7EC-4924-BD06-847AF9A2700E}"/>
              </a:ext>
            </a:extLst>
          </p:cNvPr>
          <p:cNvSpPr txBox="1"/>
          <p:nvPr/>
        </p:nvSpPr>
        <p:spPr>
          <a:xfrm>
            <a:off x="3465329" y="2250059"/>
            <a:ext cx="5070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2013.03 ~</a:t>
            </a:r>
          </a:p>
          <a:p>
            <a:pPr marL="342900" indent="-342900">
              <a:buFontTx/>
              <a:buChar char="-"/>
            </a:pPr>
            <a:r>
              <a:rPr lang="en-US" altLang="ko-KR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2017 </a:t>
            </a:r>
            <a:r>
              <a:rPr lang="ko-KR" altLang="en-US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+mj-ea"/>
              </a:rPr>
              <a:t>동아리 회장</a:t>
            </a:r>
            <a:endParaRPr lang="en-US" altLang="ko-KR" sz="15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en-US" altLang="ko-KR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2017. 07 </a:t>
            </a:r>
            <a:r>
              <a:rPr lang="ko-KR" altLang="en-US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+mj-ea"/>
              </a:rPr>
              <a:t>유치원 전시회</a:t>
            </a:r>
            <a:endParaRPr lang="en-US" altLang="ko-KR" sz="15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en-US" altLang="ko-KR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2018. 02 HTC-VIVE</a:t>
            </a:r>
            <a:r>
              <a:rPr lang="ko-KR" altLang="en-US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+mj-ea"/>
              </a:rPr>
              <a:t>용 </a:t>
            </a:r>
            <a:r>
              <a:rPr lang="en-US" altLang="ko-KR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VR</a:t>
            </a:r>
            <a:r>
              <a:rPr lang="ko-KR" altLang="en-US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+mj-ea"/>
              </a:rPr>
              <a:t>게임 제작</a:t>
            </a:r>
            <a:endParaRPr lang="en-US" altLang="ko-KR" sz="15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en-US" altLang="ko-KR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2018. 08 IMID 2018 </a:t>
            </a:r>
            <a:r>
              <a:rPr lang="ko-KR" altLang="en-US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+mj-ea"/>
              </a:rPr>
              <a:t>미디어아트 전시</a:t>
            </a:r>
            <a:endParaRPr lang="en-US" altLang="ko-KR" sz="15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Blog</a:t>
            </a:r>
            <a:r>
              <a:rPr lang="ko-KR" altLang="en-US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+mj-ea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</a:t>
            </a:r>
            <a:r>
              <a:rPr lang="ko-KR" altLang="en-US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+mj-ea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https://digitalimageart.github.io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CED08-D35A-4A86-9E2B-90145A946C3B}"/>
              </a:ext>
            </a:extLst>
          </p:cNvPr>
          <p:cNvSpPr txBox="1"/>
          <p:nvPr/>
        </p:nvSpPr>
        <p:spPr>
          <a:xfrm>
            <a:off x="6096000" y="5281480"/>
            <a:ext cx="55444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2018. 10 ~</a:t>
            </a:r>
          </a:p>
          <a:p>
            <a:pPr marL="342900" indent="-342900">
              <a:buFontTx/>
              <a:buChar char="-"/>
            </a:pPr>
            <a:r>
              <a:rPr lang="en-US" altLang="ko-KR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git </a:t>
            </a:r>
            <a:r>
              <a:rPr lang="ko-KR" altLang="en-US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+mj-ea"/>
              </a:rPr>
              <a:t>이용한 코드관리 </a:t>
            </a:r>
            <a:endParaRPr lang="en-US" altLang="ko-KR" sz="15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altLang="ko-KR" sz="15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Github</a:t>
            </a:r>
            <a:r>
              <a:rPr lang="en-US" altLang="ko-KR" sz="15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: https://github.com/LnC-Study/Acmicpc-net</a:t>
            </a:r>
            <a:endParaRPr lang="ko-KR" altLang="en-US" sz="1500" dirty="0">
              <a:solidFill>
                <a:schemeClr val="bg1"/>
              </a:solidFill>
              <a:latin typeface="Yu Gothic UI Semibold" panose="020B0700000000000000" pitchFamily="34" charset="-128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306EC9-123C-4E0B-9D24-80CE935C1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036" y="3175241"/>
            <a:ext cx="2202061" cy="22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rgbClr val="20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rgbClr val="20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B079D-4676-45F4-AE71-806F2B2242A3}"/>
              </a:ext>
            </a:extLst>
          </p:cNvPr>
          <p:cNvSpPr txBox="1"/>
          <p:nvPr/>
        </p:nvSpPr>
        <p:spPr>
          <a:xfrm>
            <a:off x="1346558" y="284779"/>
            <a:ext cx="13885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Projects</a:t>
            </a:r>
            <a:endParaRPr lang="ko-KR" altLang="en-US" sz="3000" b="1" spc="-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6C87F-EB0E-4ABC-9F4F-6837AFEBA5FD}"/>
              </a:ext>
            </a:extLst>
          </p:cNvPr>
          <p:cNvSpPr txBox="1"/>
          <p:nvPr/>
        </p:nvSpPr>
        <p:spPr>
          <a:xfrm>
            <a:off x="1031843" y="1172817"/>
            <a:ext cx="96335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DART VR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게임제작 프로젝트 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  <a:hlinkClick r:id="rId2"/>
              </a:rPr>
              <a:t>(https://digitalimageart.github.io//Dart_VR_Game/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Unity / C#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HTC </a:t>
            </a:r>
            <a:r>
              <a:rPr lang="en-US" altLang="ko-KR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vive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asset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1"/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동아리에서 신입 동아리원 모집을 위해 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HTC </a:t>
            </a:r>
            <a:r>
              <a:rPr lang="en-US" altLang="ko-KR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Vive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를 활용하여 게임을 제작한 프로젝트 입니다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</a:t>
            </a:r>
          </a:p>
          <a:p>
            <a:pPr lvl="1"/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게임내용은 각종 방해요소를 물리치고 신입생들이 보람찬 학교생활을 할 수 있게 도와준다는 내용으로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총알피하기 형식의 게임 형식을 채택 했습니다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 해당프로젝트에서 저는 사용자정보 관리 및 오브젝트의 기능 구현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이벤트 처리 등 전반적인 부분을 담당했습니다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</a:t>
            </a:r>
          </a:p>
          <a:p>
            <a:pPr lvl="1"/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1"/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게임을 시작하게 되면 시간에 따라 총알이 날아오는 개수가 달라지게 설정하였고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HTC </a:t>
            </a:r>
            <a:r>
              <a:rPr lang="en-US" altLang="ko-KR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Vive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의 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HMD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에 해당하는 부분에 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object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를 두어 충돌 이벤트가 발생하게 하여 게임의 전체적인 기능이 작동되게 했습니다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사용자의 정보는 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Singleton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으로 관리하여 접근하기 용이하고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관리하기 쉽게 작성하였습니다</a:t>
            </a:r>
            <a:r>
              <a:rPr lang="en-US" altLang="ko-KR" dirty="0">
                <a:latin typeface="Yu Gothic UI Semibold" panose="020B0700000000000000" pitchFamily="34" charset="-128"/>
                <a:ea typeface="+mj-ea"/>
              </a:rPr>
              <a:t>.</a:t>
            </a:r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7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rgbClr val="20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u Gothic UI Semibold" panose="020B0700000000000000" pitchFamily="34" charset="-128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rgbClr val="20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B079D-4676-45F4-AE71-806F2B2242A3}"/>
              </a:ext>
            </a:extLst>
          </p:cNvPr>
          <p:cNvSpPr txBox="1"/>
          <p:nvPr/>
        </p:nvSpPr>
        <p:spPr>
          <a:xfrm>
            <a:off x="1346558" y="284779"/>
            <a:ext cx="13885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Projects</a:t>
            </a:r>
            <a:endParaRPr lang="ko-KR" altLang="en-US" sz="3000" b="1" spc="-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6C87F-EB0E-4ABC-9F4F-6837AFEBA5FD}"/>
              </a:ext>
            </a:extLst>
          </p:cNvPr>
          <p:cNvSpPr txBox="1"/>
          <p:nvPr/>
        </p:nvSpPr>
        <p:spPr>
          <a:xfrm>
            <a:off x="1031842" y="1172817"/>
            <a:ext cx="96335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DART IMID 2018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전시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  <a:hlinkClick r:id="rId2"/>
              </a:rPr>
              <a:t>(https://digitalimageart.github.io//Each_Moment/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Unity / C# / Audio 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Open cv asset</a:t>
            </a:r>
          </a:p>
          <a:p>
            <a:pPr lvl="1"/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1"/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IMID 2018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전시회를 위해 제작한 미디어아트 작품입니다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 </a:t>
            </a:r>
          </a:p>
          <a:p>
            <a:pPr lvl="1"/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사람의 모든 순간은 다르고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각각의 순간마다 어떤 입력에 대해서 받아들이는 감정이 다르다는 것을 표현 하려는 작품입니다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해당 프로젝트에서 저는 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Audio Visualization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및 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Open cv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 </a:t>
            </a:r>
            <a:r>
              <a:rPr lang="ko-KR" altLang="en-US" dirty="0" err="1">
                <a:latin typeface="Yu Gothic UI Semibold" panose="020B0700000000000000" pitchFamily="34" charset="-128"/>
                <a:ea typeface="+mj-ea"/>
              </a:rPr>
              <a:t>에셋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 활용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오브젝트 기능 등 전반적인 프로그래밍 작업을 맡았습니다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</a:t>
            </a:r>
          </a:p>
          <a:p>
            <a:pPr lvl="1"/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1"/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프로그램을 작동하게 되면 음악소리가 들립니다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사람의 얼굴을 인식하게 되면 랜덤 한 영역에서 다각형의 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object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가 날아와 사람의 얼굴에 맺히게 됩니다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그리고 그 다각형은 음악소리의 영역에 따라 색과 크기가 변하게 됩니다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인식할 수 없게 되면 도형은 아래로 떨어지게 됩니다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</a:t>
            </a:r>
          </a:p>
          <a:p>
            <a:pPr lvl="1"/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많은 순간을 표현하기위해 기존 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Face Tracker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의 인식률을 재 조정하였습니다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49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rgbClr val="20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u Gothic UI Semibold" panose="020B0700000000000000" pitchFamily="34" charset="-128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rgbClr val="20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 UI Semibold" panose="020B07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B079D-4676-45F4-AE71-806F2B2242A3}"/>
              </a:ext>
            </a:extLst>
          </p:cNvPr>
          <p:cNvSpPr txBox="1"/>
          <p:nvPr/>
        </p:nvSpPr>
        <p:spPr>
          <a:xfrm>
            <a:off x="1346558" y="284779"/>
            <a:ext cx="13885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Projects</a:t>
            </a:r>
            <a:endParaRPr lang="ko-KR" altLang="en-US" sz="3000" b="1" spc="-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6C87F-EB0E-4ABC-9F4F-6837AFEBA5FD}"/>
              </a:ext>
            </a:extLst>
          </p:cNvPr>
          <p:cNvSpPr txBox="1"/>
          <p:nvPr/>
        </p:nvSpPr>
        <p:spPr>
          <a:xfrm>
            <a:off x="1031841" y="884944"/>
            <a:ext cx="9633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세포 변위 측정 프로그램</a:t>
            </a:r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Python / Open cv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Sklearn.dbscan</a:t>
            </a:r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1"/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학교 연구실에서 프로젝트를 맡게 되어 진행 중인 프로젝트 입니다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 </a:t>
            </a:r>
            <a:r>
              <a:rPr lang="ko-KR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기존에는 관련 툴이 없어 플레이어와 엑셀을 이용하여 수작업으로 움직임을 입력하여 변위를 측정하였고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ko-KR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이를 보완하기 위해 클릭으로 세포의 위치를 파악하고 파악된 위치로 부터 변위를 측정하는 프로그램입니다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</a:t>
            </a:r>
          </a:p>
          <a:p>
            <a:pPr lvl="1"/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1"/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기존에 제가 맡은 부분은 </a:t>
            </a:r>
            <a:r>
              <a:rPr lang="en-US" altLang="ko-KR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dbscan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알고리즘 적용 및 </a:t>
            </a:r>
            <a:r>
              <a:rPr lang="en-US" altLang="ko-KR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opencv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ko-KR" altLang="en-US" dirty="0">
                <a:latin typeface="Yu Gothic UI Semibold" panose="020B0700000000000000" pitchFamily="34" charset="-128"/>
                <a:ea typeface="+mj-ea"/>
              </a:rPr>
              <a:t>이미지 처리입니다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</a:t>
            </a:r>
          </a:p>
          <a:p>
            <a:pPr lvl="1"/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1"/>
            <a:r>
              <a:rPr lang="ko-KR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프로그램은 기본적으로 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GUI</a:t>
            </a:r>
            <a:r>
              <a:rPr lang="ko-KR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에 따라 반응 합니다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 </a:t>
            </a:r>
            <a:r>
              <a:rPr lang="ko-KR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사용자가 영상을 선택하면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ko-KR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그 영상을 띄워주고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GUI</a:t>
            </a:r>
            <a:r>
              <a:rPr lang="ko-KR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의 요청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(Frame </a:t>
            </a:r>
            <a:r>
              <a:rPr lang="ko-KR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시간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ko-KR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요청하는 세포의 인덱스 번호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en-US" altLang="ko-KR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dbscan</a:t>
            </a:r>
            <a:r>
              <a:rPr lang="ko-KR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사용 여부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ko-KR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모든 세포 표시 등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)</a:t>
            </a:r>
            <a:r>
              <a:rPr lang="ko-KR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에 따라 가공된 이미지를 제공하는 모듈을 제작 하였습니다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9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569</Words>
  <Application>Microsoft Office PowerPoint</Application>
  <PresentationFormat>와이드스크린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Yu Gothic UI Semibold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광원 최</cp:lastModifiedBy>
  <cp:revision>44</cp:revision>
  <dcterms:created xsi:type="dcterms:W3CDTF">2017-01-17T13:28:44Z</dcterms:created>
  <dcterms:modified xsi:type="dcterms:W3CDTF">2019-05-10T14:12:12Z</dcterms:modified>
</cp:coreProperties>
</file>