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0864-FBF6-41CE-9587-2E4643975A8B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399E-08A8-4A32-A790-24A6087C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399E-08A8-4A32-A790-24A6087CC4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6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5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1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7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4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0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6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2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6BFF-969C-4EF8-B792-2465CB84658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D831-78C2-4DE1-877F-1CE766F5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7504" y="116632"/>
            <a:ext cx="8496944" cy="6408712"/>
            <a:chOff x="107504" y="116632"/>
            <a:chExt cx="8496944" cy="6408712"/>
          </a:xfrm>
        </p:grpSpPr>
        <p:pic>
          <p:nvPicPr>
            <p:cNvPr id="1026" name="Picture 2" descr="C:\Users\SeungnamSSM\Desktop\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80" t="5395" r="680" b="-409"/>
            <a:stretch/>
          </p:blipFill>
          <p:spPr bwMode="auto">
            <a:xfrm>
              <a:off x="412093" y="2924944"/>
              <a:ext cx="4504647" cy="335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eungnamSSM\Desktop\1_가로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8" t="12779" r="15465" b="10130"/>
            <a:stretch/>
          </p:blipFill>
          <p:spPr bwMode="auto">
            <a:xfrm>
              <a:off x="107504" y="116632"/>
              <a:ext cx="4809236" cy="2757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eungnamSSM\Desktop\1_세로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3" t="14619" r="11246" b="7822"/>
            <a:stretch/>
          </p:blipFill>
          <p:spPr bwMode="auto">
            <a:xfrm rot="10800000">
              <a:off x="5076056" y="2708919"/>
              <a:ext cx="3528392" cy="356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 flipH="1">
              <a:off x="107504" y="3429000"/>
              <a:ext cx="61206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07504" y="2950344"/>
              <a:ext cx="61206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07504" y="4149080"/>
              <a:ext cx="61206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251520" y="5445224"/>
              <a:ext cx="61206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79512" y="3501008"/>
              <a:ext cx="61206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179512" y="3717032"/>
              <a:ext cx="61206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71600" y="2276872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147366" y="2276872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79712" y="2276872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411760" y="2276872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555776" y="2276872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31840" y="2276872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523630" y="2348880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04146" y="2348880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661296" y="2348880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036194" y="2295549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355976" y="2295549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24958" y="2295549"/>
              <a:ext cx="0" cy="417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88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2" y="188640"/>
            <a:ext cx="8820060" cy="5887352"/>
            <a:chOff x="412" y="188640"/>
            <a:chExt cx="8820060" cy="5887352"/>
          </a:xfrm>
        </p:grpSpPr>
        <p:pic>
          <p:nvPicPr>
            <p:cNvPr id="2050" name="Picture 2" descr="C:\Users\SeungnamSSM\Desktop\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01"/>
            <a:stretch/>
          </p:blipFill>
          <p:spPr bwMode="auto">
            <a:xfrm>
              <a:off x="412180" y="2723807"/>
              <a:ext cx="4608512" cy="335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eungnamSSM\Desktop\2_가로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9" t="12508" r="16102" b="11514"/>
            <a:stretch/>
          </p:blipFill>
          <p:spPr bwMode="auto">
            <a:xfrm>
              <a:off x="412" y="188640"/>
              <a:ext cx="5020280" cy="2302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SeungnamSSM\Desktop\2_세로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6" t="13689" r="11729" b="7469"/>
            <a:stretch/>
          </p:blipFill>
          <p:spPr bwMode="auto">
            <a:xfrm rot="10800000">
              <a:off x="5184988" y="2491427"/>
              <a:ext cx="3635484" cy="358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384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07504" y="116632"/>
            <a:ext cx="8496944" cy="6159912"/>
            <a:chOff x="107504" y="116632"/>
            <a:chExt cx="8496944" cy="6159912"/>
          </a:xfrm>
        </p:grpSpPr>
        <p:pic>
          <p:nvPicPr>
            <p:cNvPr id="5" name="Picture 2" descr="C:\Users\SeungnamSSM\Desktop\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80" t="5395" r="680" b="-409"/>
            <a:stretch/>
          </p:blipFill>
          <p:spPr bwMode="auto">
            <a:xfrm>
              <a:off x="412093" y="2924944"/>
              <a:ext cx="4504647" cy="335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SeungnamSSM\Desktop\1_가로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8" t="12779" r="15465" b="10130"/>
            <a:stretch/>
          </p:blipFill>
          <p:spPr bwMode="auto">
            <a:xfrm>
              <a:off x="107504" y="116632"/>
              <a:ext cx="4809236" cy="2757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SeungnamSSM\Desktop\1_세로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3" t="14619" r="11246" b="7822"/>
            <a:stretch/>
          </p:blipFill>
          <p:spPr bwMode="auto">
            <a:xfrm rot="10800000">
              <a:off x="5076056" y="2708919"/>
              <a:ext cx="3528392" cy="356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03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화면 슬라이드 쇼(4:3)</PresentationFormat>
  <Paragraphs>1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SeungnamSSM</dc:creator>
  <cp:lastModifiedBy>SeungnamSSM</cp:lastModifiedBy>
  <cp:revision>3</cp:revision>
  <dcterms:created xsi:type="dcterms:W3CDTF">2015-06-09T12:35:54Z</dcterms:created>
  <dcterms:modified xsi:type="dcterms:W3CDTF">2015-06-09T13:08:51Z</dcterms:modified>
</cp:coreProperties>
</file>