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b799bc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b799bc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b799bc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b799bc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b799bc1c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b799bc1c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b799bc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b799bc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b799bc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b799bc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0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MIE1624 Assignment 1 -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Kaggle Data Scientist Compensations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630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Kwan - 1001559057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Exploratory Data Analysis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10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Predict annual compensation range in USD for a given data scientist given various features including: Gender, Age, Country, Education, Industry, Years Experience,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Ordinal classification problem since target is categorical with 18 ranges from 0-10k to 500k+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Raw Dataset: Kaggle Survey with 15,429 samples and 314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Cleaned Dataset: 15,137 samples with a target label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250" y="2014625"/>
            <a:ext cx="3003450" cy="20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040200" y="4035175"/>
            <a:ext cx="2923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Target variable is skewed to lower compensations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62" y="2797850"/>
            <a:ext cx="3315775" cy="22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638" y="640875"/>
            <a:ext cx="3585482" cy="23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125" y="2997037"/>
            <a:ext cx="3802525" cy="1991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52400" y="1853850"/>
            <a:ext cx="4365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Compensation is higher for those who: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live in America as opposed to India or China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have a high level of education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are older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Feature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807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Filled NaN values with 0  for existing binary features in the original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</a:t>
            </a:r>
            <a:r>
              <a:rPr lang="en"/>
              <a:t>ne hot encoded every country and industry since Logistic Regression can’t interpret text directly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Label-encoded compensation as well as Age and Years Experience to capture the ordered relationship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 10 correlated features with target (absolute correlation):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3038350"/>
            <a:ext cx="8629650" cy="2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Feature Engineering yields 425 available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Feature Selection  done automatically with 									LASSO, C=0.1 →  378 features were kept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10 fold CV </a:t>
            </a:r>
            <a:r>
              <a:rPr lang="en"/>
              <a:t>Grid Search yielded hyperparameters: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 = 0.001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Solver = newton-cg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Optimal Logistic </a:t>
            </a:r>
            <a:r>
              <a:rPr lang="en" sz="1300"/>
              <a:t>Model 10 </a:t>
            </a:r>
            <a:r>
              <a:rPr lang="en"/>
              <a:t>fold CV</a:t>
            </a:r>
            <a:r>
              <a:rPr lang="en" sz="1300"/>
              <a:t> </a:t>
            </a:r>
            <a:r>
              <a:rPr lang="en"/>
              <a:t>p</a:t>
            </a:r>
            <a:r>
              <a:rPr lang="en" sz="1300"/>
              <a:t>erformance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Average Accuracy (F1-score): 33.442%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Average Standard Deviation: 5.7%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Clearly room for improvement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Model tends to over-predict the lowest compensation bin 							and is unable to accurately predict high compensation bins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838" y="1713700"/>
            <a:ext cx="38195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</a:t>
            </a:r>
            <a:r>
              <a:rPr lang="en"/>
              <a:t>Future Work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850275"/>
            <a:ext cx="7929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or Underfitting?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Since training set accuracy (34%) and test accuracy (32%) are close, I don’t believe the model is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Only way to verify underfitting would be to plot the Error/Accuracy vs. Model complexity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model complexity would cause underfitting → low values of C  means the regularization strength is high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Error is composed of two components the squared bias and the variance (want to minimize both)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F1-score to measure accuracy since it considers both precision and recall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more C values in the Grid Search and plot Error/Accuracy vs. Model Complexity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PCA to reduce feature dimensionality or tune C for LASSO feature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Reduce the cardinality of the target variable from 18 compensation bins to &gt;10 bins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Select a subset of data points (focus on a specific country or age bin)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825" y="534300"/>
            <a:ext cx="2840999" cy="18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