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68E6-73C1-461C-803A-C87814CE8B93}" type="datetimeFigureOut">
              <a:rPr lang="cs-CZ" smtClean="0"/>
              <a:t>01.09.2025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1C978-FA95-4CAD-936B-473143669F0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00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E666-1D6F-42A8-9A30-0AE9A037489C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52264-55C2-4719-917B-8D8D15831C22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896E-8CE4-4458-82C4-9DF3A9209E08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9B41A-A3CD-456F-9BB9-DE6A9FD4E630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347B5-CA31-4C7B-B94E-A19F6CA6E4DA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3334-92F2-4FA1-AA28-1EDB8B5000FD}" type="datetime1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B44D-44BA-4026-80BA-FECD63D6C299}" type="datetime1">
              <a:rPr lang="en-US" smtClean="0"/>
              <a:t>01-Sep-25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52ABD-EBAB-451E-9F34-BF8BEAF81AD0}" type="datetime1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31FF-2AC8-4F90-86E7-4C67E3706635}" type="datetime1">
              <a:rPr lang="en-US" smtClean="0"/>
              <a:t>01-Sep-25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3358-79D9-4DE6-A2F8-6F5E5FEB6C97}" type="datetime1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4D993-ACAF-4B92-A1F5-278C2E2ADF17}" type="datetime1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0CA31-71C7-4BF5-A626-0EC893D3785D}" type="datetime1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079" y="992094"/>
            <a:ext cx="3005661" cy="2795160"/>
          </a:xfrm>
        </p:spPr>
        <p:txBody>
          <a:bodyPr>
            <a:normAutofit/>
          </a:bodyPr>
          <a:lstStyle/>
          <a:p>
            <a:r>
              <a:rPr lang="en-US" sz="3500" dirty="0"/>
              <a:t>Helping users navigate data specifications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745" y="3983030"/>
            <a:ext cx="2623306" cy="11368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600" dirty="0"/>
              <a:t>Data specification navigator</a:t>
            </a:r>
          </a:p>
          <a:p>
            <a:pPr>
              <a:lnSpc>
                <a:spcPct val="90000"/>
              </a:lnSpc>
            </a:pPr>
            <a:endParaRPr lang="it-IT" sz="1600" dirty="0"/>
          </a:p>
          <a:p>
            <a:pPr>
              <a:lnSpc>
                <a:spcPct val="90000"/>
              </a:lnSpc>
            </a:pPr>
            <a:r>
              <a:rPr lang="it-IT" sz="1600" dirty="0"/>
              <a:t>Quoc Anh Nguyen </a:t>
            </a:r>
          </a:p>
        </p:txBody>
      </p:sp>
      <p:pic>
        <p:nvPicPr>
          <p:cNvPr id="2050" name="Picture 2" descr="Compass - Free travel icons">
            <a:extLst>
              <a:ext uri="{FF2B5EF4-FFF2-40B4-BE49-F238E27FC236}">
                <a16:creationId xmlns:a16="http://schemas.microsoft.com/office/drawing/2014/main" id="{2127C740-6552-EB32-7A7E-AEB7CE052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1813" y="1273269"/>
            <a:ext cx="4281487" cy="428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68DB6-BD57-3341-BAF8-20355AF8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z="900"/>
              <a:pPr>
                <a:spcAft>
                  <a:spcPts val="600"/>
                </a:spcAft>
              </a:pPr>
              <a:t>1</a:t>
            </a:fld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Motivation – the problem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Users want data but don’t know</a:t>
            </a:r>
            <a:r>
              <a:rPr dirty="0"/>
              <a:t> </a:t>
            </a:r>
            <a:r>
              <a:rPr lang="cs-CZ" dirty="0"/>
              <a:t>SPARQL/</a:t>
            </a:r>
            <a:r>
              <a:rPr lang="en-US" dirty="0"/>
              <a:t>ontologies.</a:t>
            </a:r>
            <a:endParaRPr dirty="0"/>
          </a:p>
          <a:p>
            <a:r>
              <a:rPr dirty="0"/>
              <a:t>They rely on </a:t>
            </a:r>
            <a:r>
              <a:rPr lang="en-US" dirty="0"/>
              <a:t>a “</a:t>
            </a:r>
            <a:r>
              <a:rPr dirty="0"/>
              <a:t>database perso</a:t>
            </a:r>
            <a:r>
              <a:rPr lang="en-US" dirty="0"/>
              <a:t>n”</a:t>
            </a:r>
            <a:r>
              <a:rPr dirty="0"/>
              <a:t>.</a:t>
            </a:r>
          </a:p>
          <a:p>
            <a:r>
              <a:rPr dirty="0"/>
              <a:t>This creates a bottleneck in organizations.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CD9E-2494-97B8-6188-506AB49C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Goa</a:t>
            </a:r>
            <a:r>
              <a:rPr lang="en-US" dirty="0"/>
              <a:t>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Maps</a:t>
            </a:r>
            <a:r>
              <a:rPr lang="en-US" dirty="0"/>
              <a:t> natural-language</a:t>
            </a:r>
            <a:r>
              <a:rPr dirty="0"/>
              <a:t> questions to </a:t>
            </a:r>
            <a:r>
              <a:rPr lang="en-US" dirty="0"/>
              <a:t>items in </a:t>
            </a:r>
            <a:r>
              <a:rPr dirty="0"/>
              <a:t>data specification.</a:t>
            </a:r>
          </a:p>
          <a:p>
            <a:r>
              <a:rPr dirty="0"/>
              <a:t>Generates SPARQL queries.</a:t>
            </a:r>
          </a:p>
          <a:p>
            <a:r>
              <a:rPr dirty="0"/>
              <a:t>Suggests related items to expand queries.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94CA-16D4-9E02-5137-8AFEC870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Inputs and outputs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C270B-0B4D-50A4-ABD4-53DE314E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EADF37-9F35-8B81-694D-43B3553FC99F}"/>
              </a:ext>
            </a:extLst>
          </p:cNvPr>
          <p:cNvSpPr txBox="1"/>
          <p:nvPr/>
        </p:nvSpPr>
        <p:spPr>
          <a:xfrm>
            <a:off x="574158" y="1417638"/>
            <a:ext cx="79956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picture showing the user providing package info, </a:t>
            </a:r>
            <a:r>
              <a:rPr lang="en-US" sz="2800" dirty="0" err="1"/>
              <a:t>Dataspecer</a:t>
            </a:r>
            <a:r>
              <a:rPr lang="en-US" sz="2800" dirty="0"/>
              <a:t> providing DSV.</a:t>
            </a:r>
          </a:p>
          <a:p>
            <a:endParaRPr lang="en-US" sz="2800" dirty="0"/>
          </a:p>
          <a:p>
            <a:r>
              <a:rPr lang="en-US" sz="2800" dirty="0"/>
              <a:t>A picture showing the user sending a message, the app sending message and OWL to LLM, the app returns reply.</a:t>
            </a:r>
          </a:p>
          <a:p>
            <a:endParaRPr lang="en-US" sz="2800" dirty="0"/>
          </a:p>
          <a:p>
            <a:r>
              <a:rPr lang="en-US" sz="2800" dirty="0"/>
              <a:t>A picture showing the user selecting and sending suggestions, the app processes suggestions and asks for more suggestions from the LLM, returns a reply.</a:t>
            </a:r>
          </a:p>
          <a:p>
            <a:endParaRPr lang="en-US" sz="2800" dirty="0"/>
          </a:p>
          <a:p>
            <a:r>
              <a:rPr lang="en-US" sz="2800" dirty="0"/>
              <a:t>Could be 3 separate slides.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System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593B-4CDB-0EC9-204C-46E46B4E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diagram of a company&#10;&#10;AI-generated content may be incorrect.">
            <a:extLst>
              <a:ext uri="{FF2B5EF4-FFF2-40B4-BE49-F238E27FC236}">
                <a16:creationId xmlns:a16="http://schemas.microsoft.com/office/drawing/2014/main" id="{4E1326F6-A173-5C63-62E8-3F031AB2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64" y="0"/>
            <a:ext cx="546847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29C58-7C34-38BB-319F-442A7604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What is Docker? - Viking Software A/S">
            <a:extLst>
              <a:ext uri="{FF2B5EF4-FFF2-40B4-BE49-F238E27FC236}">
                <a16:creationId xmlns:a16="http://schemas.microsoft.com/office/drawing/2014/main" id="{2E250ADA-FFF4-E78B-DB1F-31F923660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37" y="4220473"/>
            <a:ext cx="18796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te – super rychlý dev server / build">
            <a:extLst>
              <a:ext uri="{FF2B5EF4-FFF2-40B4-BE49-F238E27FC236}">
                <a16:creationId xmlns:a16="http://schemas.microsoft.com/office/drawing/2014/main" id="{70CAD8C6-F050-C76E-8228-1B500D51C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19" y="1555159"/>
            <a:ext cx="1328627" cy="13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act (webový framework) – Wikipedie">
            <a:extLst>
              <a:ext uri="{FF2B5EF4-FFF2-40B4-BE49-F238E27FC236}">
                <a16:creationId xmlns:a16="http://schemas.microsoft.com/office/drawing/2014/main" id="{07C46DDA-FE57-FCC6-E852-12F2A7F3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18" y="2088042"/>
            <a:ext cx="1407372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 Sharp (programming language) - Wikipedia">
            <a:extLst>
              <a:ext uri="{FF2B5EF4-FFF2-40B4-BE49-F238E27FC236}">
                <a16:creationId xmlns:a16="http://schemas.microsoft.com/office/drawing/2014/main" id="{5986F616-9E00-D24B-D607-B9F06286B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37" y="1327205"/>
            <a:ext cx="1706526" cy="170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llama coming out of a box with OpenAI on it">
            <a:extLst>
              <a:ext uri="{FF2B5EF4-FFF2-40B4-BE49-F238E27FC236}">
                <a16:creationId xmlns:a16="http://schemas.microsoft.com/office/drawing/2014/main" id="{6BD05773-19BB-6872-2D84-3C89A8CA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335" y="4055618"/>
            <a:ext cx="2588780" cy="220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</a:t>
            </a:r>
            <a:r>
              <a:rPr lang="en-US" dirty="0"/>
              <a:t>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F7E16-D66B-2A21-475A-5EA6963D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Successfully implemented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DSV to OWL conversion.</a:t>
            </a:r>
          </a:p>
          <a:p>
            <a:r>
              <a:rPr lang="en-US" dirty="0"/>
              <a:t>SPARQL generation.</a:t>
            </a:r>
          </a:p>
          <a:p>
            <a:r>
              <a:rPr lang="en-US" dirty="0"/>
              <a:t>Foundation for future extension and research.</a:t>
            </a:r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F6D79-FFE5-EB8D-54F6-8E548E5EB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Helping users navigate data specifications</vt:lpstr>
      <vt:lpstr>Motivation – the problem</vt:lpstr>
      <vt:lpstr>Goals</vt:lpstr>
      <vt:lpstr>Inputs and outputs</vt:lpstr>
      <vt:lpstr>System Architecture</vt:lpstr>
      <vt:lpstr>Technologies</vt:lpstr>
      <vt:lpstr>Demo</vt:lpstr>
      <vt:lpstr>Successfully implemented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Quoc Anh Nguyen</cp:lastModifiedBy>
  <cp:revision>2</cp:revision>
  <dcterms:created xsi:type="dcterms:W3CDTF">2013-01-27T09:14:16Z</dcterms:created>
  <dcterms:modified xsi:type="dcterms:W3CDTF">2025-09-01T19:42:03Z</dcterms:modified>
  <cp:category/>
</cp:coreProperties>
</file>