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89" r:id="rId3"/>
    <p:sldId id="384" r:id="rId4"/>
    <p:sldId id="400" r:id="rId5"/>
    <p:sldId id="317" r:id="rId6"/>
    <p:sldId id="398" r:id="rId7"/>
    <p:sldId id="403" r:id="rId8"/>
    <p:sldId id="396" r:id="rId9"/>
    <p:sldId id="399" r:id="rId10"/>
    <p:sldId id="409" r:id="rId11"/>
    <p:sldId id="394" r:id="rId12"/>
    <p:sldId id="401" r:id="rId13"/>
    <p:sldId id="408" r:id="rId14"/>
    <p:sldId id="395" r:id="rId15"/>
    <p:sldId id="392" r:id="rId16"/>
    <p:sldId id="393" r:id="rId17"/>
    <p:sldId id="402" r:id="rId18"/>
    <p:sldId id="404" r:id="rId19"/>
    <p:sldId id="321" r:id="rId20"/>
    <p:sldId id="391" r:id="rId21"/>
    <p:sldId id="4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si" userId="f49433c70e1b98b4" providerId="LiveId" clId="{4C0C80A4-8034-4166-A15B-273A16D1FD38}"/>
    <pc:docChg chg="undo redo custSel addSld modSld">
      <pc:chgData name="kwasi" userId="f49433c70e1b98b4" providerId="LiveId" clId="{4C0C80A4-8034-4166-A15B-273A16D1FD38}" dt="2023-12-10T16:22:20.310" v="112" actId="27636"/>
      <pc:docMkLst>
        <pc:docMk/>
      </pc:docMkLst>
      <pc:sldChg chg="modSp mod">
        <pc:chgData name="kwasi" userId="f49433c70e1b98b4" providerId="LiveId" clId="{4C0C80A4-8034-4166-A15B-273A16D1FD38}" dt="2023-12-10T16:22:20.310" v="112" actId="27636"/>
        <pc:sldMkLst>
          <pc:docMk/>
          <pc:sldMk cId="3521561301" sldId="321"/>
        </pc:sldMkLst>
        <pc:spChg chg="mod">
          <ac:chgData name="kwasi" userId="f49433c70e1b98b4" providerId="LiveId" clId="{4C0C80A4-8034-4166-A15B-273A16D1FD38}" dt="2023-12-10T16:22:20.310" v="112" actId="27636"/>
          <ac:spMkLst>
            <pc:docMk/>
            <pc:sldMk cId="3521561301" sldId="321"/>
            <ac:spMk id="13" creationId="{C0287FEC-3826-4868-8D93-52429C6156F5}"/>
          </ac:spMkLst>
        </pc:spChg>
      </pc:sldChg>
      <pc:sldChg chg="modSp mod">
        <pc:chgData name="kwasi" userId="f49433c70e1b98b4" providerId="LiveId" clId="{4C0C80A4-8034-4166-A15B-273A16D1FD38}" dt="2023-12-10T16:19:57.325" v="82" actId="27636"/>
        <pc:sldMkLst>
          <pc:docMk/>
          <pc:sldMk cId="2158886557" sldId="384"/>
        </pc:sldMkLst>
        <pc:spChg chg="mod">
          <ac:chgData name="kwasi" userId="f49433c70e1b98b4" providerId="LiveId" clId="{4C0C80A4-8034-4166-A15B-273A16D1FD38}" dt="2023-12-10T16:19:57.325" v="82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">
        <pc:chgData name="kwasi" userId="f49433c70e1b98b4" providerId="LiveId" clId="{4C0C80A4-8034-4166-A15B-273A16D1FD38}" dt="2023-12-10T16:19:41.989" v="77" actId="1076"/>
        <pc:sldMkLst>
          <pc:docMk/>
          <pc:sldMk cId="2313234867" sldId="389"/>
        </pc:sldMkLst>
        <pc:spChg chg="mod">
          <ac:chgData name="kwasi" userId="f49433c70e1b98b4" providerId="LiveId" clId="{4C0C80A4-8034-4166-A15B-273A16D1FD38}" dt="2023-12-10T16:19:41.989" v="77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kwasi" userId="f49433c70e1b98b4" providerId="LiveId" clId="{4C0C80A4-8034-4166-A15B-273A16D1FD38}" dt="2023-12-10T16:19:36.020" v="76" actId="14100"/>
          <ac:spMkLst>
            <pc:docMk/>
            <pc:sldMk cId="2313234867" sldId="389"/>
            <ac:spMk id="3" creationId="{D3B60D6F-4D0F-4D33-B2A7-159C8583FF00}"/>
          </ac:spMkLst>
        </pc:spChg>
      </pc:sldChg>
      <pc:sldChg chg="modSp mod">
        <pc:chgData name="kwasi" userId="f49433c70e1b98b4" providerId="LiveId" clId="{4C0C80A4-8034-4166-A15B-273A16D1FD38}" dt="2023-12-10T16:18:45.240" v="70" actId="403"/>
        <pc:sldMkLst>
          <pc:docMk/>
          <pc:sldMk cId="3247798845" sldId="391"/>
        </pc:sldMkLst>
        <pc:spChg chg="mod">
          <ac:chgData name="kwasi" userId="f49433c70e1b98b4" providerId="LiveId" clId="{4C0C80A4-8034-4166-A15B-273A16D1FD38}" dt="2023-12-10T16:18:45.240" v="70" actId="403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kwasi" userId="f49433c70e1b98b4" providerId="LiveId" clId="{4C0C80A4-8034-4166-A15B-273A16D1FD38}" dt="2023-12-10T16:18:34.680" v="62"/>
          <ac:spMkLst>
            <pc:docMk/>
            <pc:sldMk cId="3247798845" sldId="391"/>
            <ac:spMk id="23" creationId="{8E5E4638-9BCB-4C2E-914F-CC868E2020D5}"/>
          </ac:spMkLst>
        </pc:spChg>
      </pc:sldChg>
      <pc:sldChg chg="modSp mod">
        <pc:chgData name="kwasi" userId="f49433c70e1b98b4" providerId="LiveId" clId="{4C0C80A4-8034-4166-A15B-273A16D1FD38}" dt="2023-12-10T16:20:55.501" v="87" actId="2711"/>
        <pc:sldMkLst>
          <pc:docMk/>
          <pc:sldMk cId="3769616146" sldId="398"/>
        </pc:sldMkLst>
        <pc:spChg chg="mod">
          <ac:chgData name="kwasi" userId="f49433c70e1b98b4" providerId="LiveId" clId="{4C0C80A4-8034-4166-A15B-273A16D1FD38}" dt="2023-12-10T16:20:55.501" v="87" actId="2711"/>
          <ac:spMkLst>
            <pc:docMk/>
            <pc:sldMk cId="3769616146" sldId="398"/>
            <ac:spMk id="12" creationId="{E5127060-CDBF-435F-9009-A5451CCE305D}"/>
          </ac:spMkLst>
        </pc:spChg>
      </pc:sldChg>
      <pc:sldChg chg="modSp mod">
        <pc:chgData name="kwasi" userId="f49433c70e1b98b4" providerId="LiveId" clId="{4C0C80A4-8034-4166-A15B-273A16D1FD38}" dt="2023-12-10T16:21:13.700" v="93" actId="27636"/>
        <pc:sldMkLst>
          <pc:docMk/>
          <pc:sldMk cId="2642325699" sldId="399"/>
        </pc:sldMkLst>
        <pc:spChg chg="mod">
          <ac:chgData name="kwasi" userId="f49433c70e1b98b4" providerId="LiveId" clId="{4C0C80A4-8034-4166-A15B-273A16D1FD38}" dt="2023-12-10T16:21:13.700" v="93" actId="27636"/>
          <ac:spMkLst>
            <pc:docMk/>
            <pc:sldMk cId="2642325699" sldId="399"/>
            <ac:spMk id="12" creationId="{E5127060-CDBF-435F-9009-A5451CCE305D}"/>
          </ac:spMkLst>
        </pc:spChg>
      </pc:sldChg>
      <pc:sldChg chg="modSp mod">
        <pc:chgData name="kwasi" userId="f49433c70e1b98b4" providerId="LiveId" clId="{4C0C80A4-8034-4166-A15B-273A16D1FD38}" dt="2023-12-10T16:20:46.908" v="86" actId="2711"/>
        <pc:sldMkLst>
          <pc:docMk/>
          <pc:sldMk cId="4016548418" sldId="400"/>
        </pc:sldMkLst>
        <pc:spChg chg="mod">
          <ac:chgData name="kwasi" userId="f49433c70e1b98b4" providerId="LiveId" clId="{4C0C80A4-8034-4166-A15B-273A16D1FD38}" dt="2023-12-10T16:20:46.908" v="86" actId="2711"/>
          <ac:spMkLst>
            <pc:docMk/>
            <pc:sldMk cId="4016548418" sldId="400"/>
            <ac:spMk id="12" creationId="{E5127060-CDBF-435F-9009-A5451CCE305D}"/>
          </ac:spMkLst>
        </pc:spChg>
      </pc:sldChg>
      <pc:sldChg chg="modSp mod">
        <pc:chgData name="kwasi" userId="f49433c70e1b98b4" providerId="LiveId" clId="{4C0C80A4-8034-4166-A15B-273A16D1FD38}" dt="2023-12-10T16:21:34.016" v="97" actId="27636"/>
        <pc:sldMkLst>
          <pc:docMk/>
          <pc:sldMk cId="641684501" sldId="401"/>
        </pc:sldMkLst>
        <pc:spChg chg="mod">
          <ac:chgData name="kwasi" userId="f49433c70e1b98b4" providerId="LiveId" clId="{4C0C80A4-8034-4166-A15B-273A16D1FD38}" dt="2023-12-10T16:21:34.016" v="97" actId="27636"/>
          <ac:spMkLst>
            <pc:docMk/>
            <pc:sldMk cId="641684501" sldId="401"/>
            <ac:spMk id="12" creationId="{E5127060-CDBF-435F-9009-A5451CCE305D}"/>
          </ac:spMkLst>
        </pc:spChg>
      </pc:sldChg>
      <pc:sldChg chg="modSp mod">
        <pc:chgData name="kwasi" userId="f49433c70e1b98b4" providerId="LiveId" clId="{4C0C80A4-8034-4166-A15B-273A16D1FD38}" dt="2023-12-10T16:21:58.565" v="105" actId="27636"/>
        <pc:sldMkLst>
          <pc:docMk/>
          <pc:sldMk cId="3863936658" sldId="404"/>
        </pc:sldMkLst>
        <pc:spChg chg="mod">
          <ac:chgData name="kwasi" userId="f49433c70e1b98b4" providerId="LiveId" clId="{4C0C80A4-8034-4166-A15B-273A16D1FD38}" dt="2023-12-10T16:21:58.565" v="105" actId="27636"/>
          <ac:spMkLst>
            <pc:docMk/>
            <pc:sldMk cId="3863936658" sldId="404"/>
            <ac:spMk id="13" creationId="{C0287FEC-3826-4868-8D93-52429C6156F5}"/>
          </ac:spMkLst>
        </pc:spChg>
      </pc:sldChg>
      <pc:sldChg chg="delSp modSp new mod">
        <pc:chgData name="kwasi" userId="f49433c70e1b98b4" providerId="LiveId" clId="{4C0C80A4-8034-4166-A15B-273A16D1FD38}" dt="2023-12-10T16:17:14.301" v="61" actId="14100"/>
        <pc:sldMkLst>
          <pc:docMk/>
          <pc:sldMk cId="1630419232" sldId="410"/>
        </pc:sldMkLst>
        <pc:spChg chg="mod">
          <ac:chgData name="kwasi" userId="f49433c70e1b98b4" providerId="LiveId" clId="{4C0C80A4-8034-4166-A15B-273A16D1FD38}" dt="2023-12-10T04:39:09.559" v="15" actId="1076"/>
          <ac:spMkLst>
            <pc:docMk/>
            <pc:sldMk cId="1630419232" sldId="410"/>
            <ac:spMk id="2" creationId="{2019B949-79B2-26DC-4668-EC67A4DEB172}"/>
          </ac:spMkLst>
        </pc:spChg>
        <pc:spChg chg="mod">
          <ac:chgData name="kwasi" userId="f49433c70e1b98b4" providerId="LiveId" clId="{4C0C80A4-8034-4166-A15B-273A16D1FD38}" dt="2023-12-10T16:17:14.301" v="61" actId="14100"/>
          <ac:spMkLst>
            <pc:docMk/>
            <pc:sldMk cId="1630419232" sldId="410"/>
            <ac:spMk id="3" creationId="{9EFB61A1-41F1-443B-D489-4A23463DC8D0}"/>
          </ac:spMkLst>
        </pc:spChg>
        <pc:spChg chg="del">
          <ac:chgData name="kwasi" userId="f49433c70e1b98b4" providerId="LiveId" clId="{4C0C80A4-8034-4166-A15B-273A16D1FD38}" dt="2023-12-10T04:30:38.443" v="1" actId="478"/>
          <ac:spMkLst>
            <pc:docMk/>
            <pc:sldMk cId="1630419232" sldId="410"/>
            <ac:spMk id="4" creationId="{DE3EAB1C-AB59-91DF-C136-60CB0B174454}"/>
          </ac:spMkLst>
        </pc:spChg>
        <pc:spChg chg="del mod">
          <ac:chgData name="kwasi" userId="f49433c70e1b98b4" providerId="LiveId" clId="{4C0C80A4-8034-4166-A15B-273A16D1FD38}" dt="2023-12-10T04:30:41.818" v="3" actId="478"/>
          <ac:spMkLst>
            <pc:docMk/>
            <pc:sldMk cId="1630419232" sldId="410"/>
            <ac:spMk id="5" creationId="{3D2DCFF5-ED32-E2CA-1E68-4548A1E68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F1D0-A115-4EB7-B5DA-4F821F263A7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75AAB-9AE0-4491-8C59-6A2D57FBF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2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071E-89F6-E02A-6666-C6A5BF06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DE59-123F-60EB-D62B-FA629A87C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55AB-F61F-DB4F-1824-8ECEDB49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33A6-F851-E3F8-493B-1739CB6D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7E81-B62F-ADF9-ABAC-3B67FDA7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70E1-AC0D-4A9D-D1A6-8894964B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AFD2F-65FC-6EDD-17CA-14AB4DF7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620A-2D66-2CAF-D267-E616D041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BDE8-E746-B60B-9C70-98BBB83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2511-E272-8F59-4A1A-4D7351B6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7EAB-C642-A7A0-F1C4-D26364C8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E9790-E667-A52F-226A-7763040C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10B-8168-54E0-696E-FDB1B5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F944-E174-BECA-BED6-54E9D369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E01D-E7BC-48BA-E059-BC78063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97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28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77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6BE-7861-9FF6-F2B6-71F21A14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553B-D78C-5040-9EAC-D39293C8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978D-75DE-A80E-0009-9455E615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71D6-6DA1-975F-F7C3-DE1F8499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1376-2387-6EBF-C074-965ED0B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DC98-8578-C4C5-9DB2-AC334612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C29D-0276-5D21-D922-B0F261F5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763A-3864-5131-03E1-B8CBFAD1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27AF-0BEE-90EB-2EF2-1F438D05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5AE1-1094-3737-FF24-35FD5682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A488-904C-D96F-F693-3570D4BA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2AAC-03C1-AD98-9C63-66F6722C3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801C8-F120-6936-8C53-04B462C8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E5D6-3AA1-5C39-F025-C23BA84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83605-D222-F8DB-4FB7-CD26A7CC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A458-762D-2295-698A-B78EFAB6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67-EFD6-7C7E-4D75-F0F0FF7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B6F4-EE22-69A4-9A89-8DCD0F5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008B2-CB41-DF9C-625F-E71F6DF7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06BAD-9B4F-9442-8B4E-90AAB128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857ED-8521-A38F-50AE-3ABEBD42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E1C4C-1947-F0BF-0DF2-267F7B63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8D1A4-2685-22DE-ABE0-F9AA43B8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F9E7-8EEE-1B13-6780-F5AF19D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C346-124C-ED75-B4E0-D9878A62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7DC49-EBC7-DA98-7084-773D3091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C02FA-8AAF-647D-13D5-37F663DD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F9F58-DCAF-7C1A-7EB7-870EDD25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0BCF9-83BF-1773-DEDD-1CE8707D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4B4A0-954A-B829-A547-A7760481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C5A3-3566-A9B4-F9C5-DAF87D27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24B-6CF7-689F-EF53-4DBD339C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BC49-B2FC-01F6-9855-6D3089A3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5BED-5F97-8FF3-F320-8A0D27F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31D4-CDF0-7858-1A64-8832B7D2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9AAD-D7C4-EC47-0747-E0080F29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97F4-F7C7-EDD0-527D-D74E3852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2E0-0D3A-649E-0406-12C1B254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5A9DA-5AD4-13BA-2594-83882CB4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BE12A-0A20-32CA-AB91-31126C79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6794A-D50D-7B40-A100-8C106BBD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6C603-4CE8-0516-7A7A-7BB1CDD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A582-C75F-6BCC-CCE2-FF907866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F0B-CBDD-02B3-C260-E4C71697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201A-BCFF-9731-39D9-C19E4738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55E3-2487-E702-D29C-4664F11FA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378D-EA84-4AD8-873F-A53F9CB1EFC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B3FD-BF82-A2B1-8D08-E634B16F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0879-8F0E-DBD2-189F-09488E609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1560-7F62-4BC8-9C86-568B87D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sMen/IST_782_Portfolio/tree/main/IST_772_Quantitative_Reasoning_for_Data_Science" TargetMode="External"/><Relationship Id="rId7" Type="http://schemas.openxmlformats.org/officeDocument/2006/relationships/hyperlink" Target="https://github.com/KwasMen/IST_782_Portfolio/tree/main/IST_652_Scripting_for_Data_Analysis" TargetMode="External"/><Relationship Id="rId2" Type="http://schemas.openxmlformats.org/officeDocument/2006/relationships/hyperlink" Target="https://github.com/KwasMen/IST_782_Portfolio/tree/main/Portfolio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KwasMen/IST_782_Portfolio/tree/main/IST_659_Data_Administration_Concepts_and_Database_Management" TargetMode="External"/><Relationship Id="rId5" Type="http://schemas.openxmlformats.org/officeDocument/2006/relationships/hyperlink" Target="https://github.com/KwasMen/IST_782_Portfolio/tree/main/IST_664_Natural_Language_Processing" TargetMode="External"/><Relationship Id="rId4" Type="http://schemas.openxmlformats.org/officeDocument/2006/relationships/hyperlink" Target="https://github.com/KwasMen/IST_782_Portfolio/tree/main/IST_718_Big_Data_Analyt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4025809" cy="2384898"/>
          </a:xfrm>
        </p:spPr>
        <p:txBody>
          <a:bodyPr anchor="b" anchorCtr="0">
            <a:normAutofit/>
          </a:bodyPr>
          <a:lstStyle/>
          <a:p>
            <a:r>
              <a:rPr lang="it-IT" dirty="0"/>
              <a:t>IST 782</a:t>
            </a:r>
            <a:br>
              <a:rPr lang="it-IT" dirty="0"/>
            </a:br>
            <a:r>
              <a:rPr lang="it-IT" dirty="0"/>
              <a:t>DATA SCIENCE PORTFOLIO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KWASI MENSAH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5283" y="64975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D4670-BD26-1118-5FAF-319B1C6E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2609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32D9E-3A90-CF03-82FF-9D8A40B15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3266"/>
            <a:ext cx="1219200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383442"/>
            <a:ext cx="10887763" cy="117940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 718 Big Data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2" y="298178"/>
            <a:ext cx="4500562" cy="852499"/>
          </a:xfrm>
        </p:spPr>
        <p:txBody>
          <a:bodyPr/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Fashion-MNIST Image Detection</a:t>
            </a:r>
            <a:endParaRPr lang="en-US" sz="7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7762" y="1150677"/>
            <a:ext cx="5503202" cy="5409145"/>
          </a:xfrm>
          <a:noFill/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introduces analytical processing tools and techniques for obtaining, scrubbing, and interpreting data.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Portfolio project focused on classifying clothing items using machine learning techniques.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Utilized the Fashion MNIST dataset, exploring seven models, including Naïve Bayes, Neural Networks, and Boosted Trees.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criteria included accuracy, trade-offs, and computational performance.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showcased sample images, misclassified items, and model performance rankings.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A4C32-33A8-7528-3768-ACF9848F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96899"/>
            <a:ext cx="6172199" cy="3232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B59AE-FB1E-0D09-68A4-2294D5AA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486150"/>
            <a:ext cx="6172200" cy="30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5283" y="6497587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84DF0-E0B7-5535-A286-5C38AD25C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" r="1728"/>
          <a:stretch/>
        </p:blipFill>
        <p:spPr>
          <a:xfrm>
            <a:off x="0" y="3932795"/>
            <a:ext cx="12192000" cy="2925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93C4C-3BC5-0AEB-3DE0-F002F4A6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497"/>
            <a:ext cx="5870957" cy="385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A446D8-FD6E-6FC7-2101-57B7FD4DB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0"/>
            <a:ext cx="6229350" cy="38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9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226723"/>
            <a:ext cx="11090274" cy="22652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 772 Quantitative Reasoning for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2" y="211500"/>
            <a:ext cx="4500562" cy="1119759"/>
          </a:xfrm>
        </p:spPr>
        <p:txBody>
          <a:bodyPr/>
          <a:lstStyle/>
          <a:p>
            <a:pPr algn="ctr"/>
            <a:r>
              <a:rPr lang="en-US" sz="4000" dirty="0"/>
              <a:t>School District Vaccination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7762" y="1150677"/>
            <a:ext cx="5503202" cy="5159647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equips students with strategies for inferential reasoning about quantitative data.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Portfolio project aimed to provide evidence-based insights on vaccination rates in California school districts.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involved three datasets, assessing U.S. vaccination trends, reporting proportions, and correlation with individual vaccine rates.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Notable findings included stability in U.S. vaccination rates, reporting disparities between public and private schools, and correlation of California's rates with national averages.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B3F59A-CE83-C965-50A0-4332A899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07" y="1"/>
            <a:ext cx="6334293" cy="2924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5D8A79-B751-22B3-B0A6-D66E28736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708" y="2999253"/>
            <a:ext cx="6334292" cy="2541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B4B0B2-3D0F-7CE6-EA1A-65AF7155A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707" y="5635999"/>
            <a:ext cx="6334292" cy="8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75" y="2085811"/>
            <a:ext cx="11317049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 659 – Data Administration Concepts &amp; </a:t>
            </a:r>
            <a:r>
              <a:rPr lang="fr-F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7676"/>
            <a:ext cx="4968963" cy="884309"/>
          </a:xfrm>
        </p:spPr>
        <p:txBody>
          <a:bodyPr/>
          <a:lstStyle/>
          <a:p>
            <a:pPr algn="ctr"/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Models for "Precise Management Production,"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4040" y="1431985"/>
            <a:ext cx="5503202" cy="4556645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covers fundamentals of database management systems, including data structures, file organizations, and DBMS principles.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Project, titled "Data Models" for "Precise Management Production," aimed at managing movie production information.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project involves designing and implementing a functional system with a database.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included designing a robust database system, replacing an Excel-based system, and enabling efficient data storage and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4017-046A-30E9-F26E-10D8867E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842" y="196900"/>
            <a:ext cx="5637158" cy="63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4610" y="4295954"/>
            <a:ext cx="9641305" cy="20185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"budget" view in the database compiles key financial metrics for movies, including initial and actual budgets, alongside theater and total revenues. This allows for a concise evaluation of a movie's financial success by comparing costs with revenue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bar chart illustrating the frequency of movies filmed at different locations, generated using Tableau and SQL.</a:t>
            </a:r>
            <a:endParaRPr lang="en-US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F7A33-5315-937F-8312-5524C25C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4625" cy="3810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C24773-9628-5EA6-462A-0C2A1F562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0" t="8636"/>
          <a:stretch/>
        </p:blipFill>
        <p:spPr>
          <a:xfrm>
            <a:off x="6599209" y="0"/>
            <a:ext cx="5592792" cy="38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75361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1049" y="3961512"/>
            <a:ext cx="7579898" cy="256204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Diverse range of projects showcasing proficiency in data science, natural language processing, big data analytics, text mining, and quantitative reasoning.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Demonstrated expertise in data acquisition, cleaning, transformation, and analysis using Python, R, and relevant libraries/frameworks.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application of statistical and analytical techniques to derive meaningful insights from complex datasets.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in team projects highlights strong teamwork and system development skills.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Commitment to excellence, innovation, and the practical application of cutting-edge technologies for real-world problem-solving.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58" y="160688"/>
            <a:ext cx="3565524" cy="754144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78569"/>
            <a:ext cx="5254714" cy="56825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Portfolio Goals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Project Gallery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IST 652 – Scripting for Data Analysis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IST 665 – Natural Language Processing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IST 772 – Quantitative Reasoning for Data Science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IST 718 – Big Data Analytics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Team Project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IST 659 – Data Administration Concepts &amp; Database Management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Conclusion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GitHub Reference Page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401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3629" y="268589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369" y="3756049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sz="7200" b="1" dirty="0"/>
              <a:t>Thank You 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Kwasi Mensah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 782 - Portfolio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SU-Email: kwmensah@syr.edu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SUID: 897658917 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949-79B2-26DC-4668-EC67A4DE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63" y="176463"/>
            <a:ext cx="5437187" cy="8404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61A1-41F1-443B-D489-4A23463D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63" y="1325042"/>
            <a:ext cx="11705305" cy="5172012"/>
          </a:xfrm>
        </p:spPr>
        <p:txBody>
          <a:bodyPr/>
          <a:lstStyle/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IST_782_Portfolio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782 Portfolio.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https://github.com/KwasMen/IST_782_Portfolio/tree/main/Portfolio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IST_772_Quantitative_Reasoning_for_Data_Science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772 Quantitative Reasoning for Data Science.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https://github.com/KwasMen/IST_782_Portfolio/tree/main/IST_772_Quantitative_Reasoning_for_Data_Science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IST_718_Big_Data_Analytics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718 Big Data Analytics.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https://github.com/KwasMen/IST_782_Portfolio/tree/main/IST_718_Big_Data_Analytics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IST_664_Natural_Language_Processing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664 Natural Language Processing.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https://github.com/KwasMen/IST_782_Portfolio/tree/main/IST_664_Natural_Language_Processing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IST_659_Data_Administration_Concepts_and_Database_Management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659 Data Administration Concepts and Database Management.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https://github.com/KwasMen/IST_782_Portfolio/tree/main/IST_659_Data_Administration_Concepts_and_Database_Management</a:t>
            </a:r>
            <a:endParaRPr lang="en-US" sz="1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IST_652_Scripting_for_Data_Analysis (n.d.). Retrieved from [GitHub link]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KwasMen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IST 652 Scripting for Data Analysis. GitHub. </a:t>
            </a:r>
            <a:r>
              <a:rPr lang="en-US" sz="1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https://github.com/KwasMen/IST_782_Portfolio/tree/main/IST_652_Scripting_for_Data_Analysis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304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27" y="350788"/>
            <a:ext cx="4500562" cy="616891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1"/>
            <a:ext cx="6108192" cy="642667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5138" y="967679"/>
            <a:ext cx="5705715" cy="5217461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Science in Applied Data Science at Syracuse University’s School of Information Studies.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 program covering various data science disciplines.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Emphasis on technical proficiency, ethical considerations, and practical applications.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understanding of the data science life cycle.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 proficiency in R and Python programming languages.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teamwork through courses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47676"/>
            <a:ext cx="4500562" cy="677275"/>
          </a:xfrm>
        </p:spPr>
        <p:txBody>
          <a:bodyPr/>
          <a:lstStyle/>
          <a:p>
            <a:pPr algn="ctr"/>
            <a:r>
              <a:rPr lang="en-US" dirty="0"/>
              <a:t>Portfolio Goals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823520" y="0"/>
            <a:ext cx="6368480" cy="65072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7762" y="1150677"/>
            <a:ext cx="5503202" cy="4556645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Demonstrate the ability to collect, store, and access data using relevant technologies.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Showcase actionable insights across various contexts using the data science life cycle.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Apply visualization and predictive models for generating actionable insights.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Utilize programming languages (R &amp; Python) to support insight generation.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Communicate insights effectively to diverse audiences.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Apply ethical considerations in data development, addressing fairness, bias, transparency, and privacy.</a:t>
            </a:r>
          </a:p>
        </p:txBody>
      </p:sp>
    </p:spTree>
    <p:extLst>
      <p:ext uri="{BB962C8B-B14F-4D97-AF65-F5344CB8AC3E}">
        <p14:creationId xmlns:p14="http://schemas.microsoft.com/office/powerpoint/2010/main" val="401654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199243"/>
            <a:ext cx="11090274" cy="2163909"/>
          </a:xfrm>
          <a:effectLst>
            <a:outerShdw blurRad="50800" dist="50800" dir="5400000" sx="49000" sy="49000" algn="ctr" rotWithShape="0">
              <a:srgbClr val="000000"/>
            </a:outerShdw>
          </a:effectLst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ln w="127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 652 – </a:t>
            </a:r>
            <a:r>
              <a:rPr lang="en-US" sz="6400" kern="1200" dirty="0">
                <a:ln w="12700">
                  <a:noFill/>
                </a:ln>
                <a:latin typeface="+mj-lt"/>
                <a:ea typeface="+mj-ea"/>
                <a:cs typeface="+mj-cs"/>
              </a:rPr>
              <a:t>Scripting</a:t>
            </a:r>
            <a:r>
              <a:rPr lang="en-US" sz="6400" kern="1200" dirty="0">
                <a:ln w="127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473402"/>
            <a:ext cx="4500562" cy="677275"/>
          </a:xfrm>
        </p:spPr>
        <p:txBody>
          <a:bodyPr/>
          <a:lstStyle/>
          <a:p>
            <a:pPr algn="ctr"/>
            <a:r>
              <a:rPr lang="en-US" sz="4000" dirty="0"/>
              <a:t>COVID-19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3824" y="1150677"/>
            <a:ext cx="4867275" cy="5105744"/>
          </a:xfrm>
          <a:noFill/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Course focused on practical aspects of data science, particularly scripting for data acquisition, access, and transformation.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Emphasis on developing Python scripting skills for data wrangling.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 project involved a comprehensive analysis of COVID-19 trends, vaccination rates, and their correlation with economic indicators.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utilized Python libraries such as pandas, scikit-learn, requests,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GitHub for data handling, exploration, and visualization.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BA31B-1FE9-238E-D475-83D1BAA0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9" y="196900"/>
            <a:ext cx="7200901" cy="62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DC9DC-1A52-F354-912D-F7BB0646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5" y="105095"/>
            <a:ext cx="6763265" cy="3127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AF541-75C4-6222-5FF1-0BDDE698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4" y="3276600"/>
            <a:ext cx="6763265" cy="3127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0B490A-8299-7FC2-7C2C-4C3A05365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105095"/>
            <a:ext cx="5048766" cy="3127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182FC-F236-7ED5-426F-DB2D88E03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350" y="3276600"/>
            <a:ext cx="5048765" cy="31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78" y="1769663"/>
            <a:ext cx="11090274" cy="224154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 665 – Natural Language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62" y="644644"/>
            <a:ext cx="4876799" cy="677275"/>
          </a:xfrm>
        </p:spPr>
        <p:txBody>
          <a:bodyPr/>
          <a:lstStyle/>
          <a:p>
            <a:pPr algn="ctr"/>
            <a:r>
              <a:rPr lang="en-US" sz="3200" dirty="0"/>
              <a:t>Detection of SPAM in Email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7761" y="1550727"/>
            <a:ext cx="5503202" cy="4956485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Course focused on the intersection of linguistics and computational techniques in Natural Language Processing (NLP).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Final project involved spam email detection using techniques such as sentiment analysis and subjectivity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Various classifiers, including Multinomial Naïve Bayes and Support Vector Machine, were trained and evaluated.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Project emphasized data preprocessing techniques, such as tokenization and dataset balancing, to enhance classifier performance.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7D7BD-2D43-0ADE-5B3F-01CF718F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9" y="644644"/>
            <a:ext cx="3042475" cy="2708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5381B-076D-7E3F-77CD-A98BC533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494" y="644644"/>
            <a:ext cx="2909506" cy="27081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F80E2E-8252-9D73-61EB-33CBD57C03F1}"/>
              </a:ext>
            </a:extLst>
          </p:cNvPr>
          <p:cNvSpPr txBox="1"/>
          <p:nvPr/>
        </p:nvSpPr>
        <p:spPr>
          <a:xfrm>
            <a:off x="7385114" y="275312"/>
            <a:ext cx="7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8F107-607E-7AC0-8A5A-2F531E0EFF50}"/>
              </a:ext>
            </a:extLst>
          </p:cNvPr>
          <p:cNvSpPr txBox="1"/>
          <p:nvPr/>
        </p:nvSpPr>
        <p:spPr>
          <a:xfrm>
            <a:off x="10394347" y="2753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A7018-F46A-F01B-9DF5-3A1CCB47A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9" y="3429000"/>
            <a:ext cx="5951981" cy="27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2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1226</Words>
  <Application>Microsoft Office PowerPoint</Application>
  <PresentationFormat>Widescreen</PresentationFormat>
  <Paragraphs>134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IST 782 DATA SCIENCE PORTFOLIO</vt:lpstr>
      <vt:lpstr>Agenda</vt:lpstr>
      <vt:lpstr>Introduction</vt:lpstr>
      <vt:lpstr>Portfolio Goals</vt:lpstr>
      <vt:lpstr>IST 652 – Scripting for Data Analysis</vt:lpstr>
      <vt:lpstr>COVID-19 Analysis</vt:lpstr>
      <vt:lpstr>PowerPoint Presentation</vt:lpstr>
      <vt:lpstr>IST 665 – Natural Language Processing</vt:lpstr>
      <vt:lpstr>Detection of SPAM in Email</vt:lpstr>
      <vt:lpstr>PowerPoint Presentation</vt:lpstr>
      <vt:lpstr>IST 718 Big Data Analytics</vt:lpstr>
      <vt:lpstr>Fashion-MNIST Image Detection</vt:lpstr>
      <vt:lpstr>PowerPoint Presentation</vt:lpstr>
      <vt:lpstr>IST 772 Quantitative Reasoning for Data Science</vt:lpstr>
      <vt:lpstr>School District Vaccination Analysis</vt:lpstr>
      <vt:lpstr>IST 659 – Data Administration Concepts &amp; Database Management</vt:lpstr>
      <vt:lpstr>Data Models for "Precise Management Production,"</vt:lpstr>
      <vt:lpstr>PowerPoint Presentation</vt:lpstr>
      <vt:lpstr>Conclusion</vt:lpstr>
      <vt:lpstr>Thank You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782 DATA SCIENCE PORTFOLIO</dc:title>
  <dc:creator>kwasi</dc:creator>
  <cp:lastModifiedBy>kwasi</cp:lastModifiedBy>
  <cp:revision>1</cp:revision>
  <dcterms:created xsi:type="dcterms:W3CDTF">2023-12-10T04:24:14Z</dcterms:created>
  <dcterms:modified xsi:type="dcterms:W3CDTF">2023-12-10T16:22:20Z</dcterms:modified>
</cp:coreProperties>
</file>