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8"/>
  </p:notesMasterIdLst>
  <p:sldIdLst>
    <p:sldId id="256" r:id="rId2"/>
    <p:sldId id="259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74" autoAdjust="0"/>
  </p:normalViewPr>
  <p:slideViewPr>
    <p:cSldViewPr>
      <p:cViewPr varScale="1">
        <p:scale>
          <a:sx n="108" d="100"/>
          <a:sy n="108" d="100"/>
        </p:scale>
        <p:origin x="984" y="9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-25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ED103-6A9A-442B-AB01-2AFF1C7E86BA}" type="datetimeFigureOut">
              <a:rPr lang="en-AU" smtClean="0"/>
              <a:t>23/11/2021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22B41-A1A5-437B-B04A-67E131B9EE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680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All</a:t>
            </a:r>
            <a:r>
              <a:rPr lang="en-GB" baseline="0" dirty="0" smtClean="0"/>
              <a:t> buttons have accompanying status strip messages when their function is executed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Buttons when hovered over will display a tool tip message providing information about what each one does.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Company logo included in the same space as the logo due to the program only requiring 9 buttons.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In addition to the delete button, items may also be deleted by double clicking on them in the display box.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Duplicate plates cannot be entered into the application via the enter or edit buttons</a:t>
            </a:r>
            <a:r>
              <a:rPr lang="en-GB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Layout is loosely based on file drop</a:t>
            </a:r>
            <a:r>
              <a:rPr lang="en-US" baseline="0" dirty="0" smtClean="0"/>
              <a:t> down menus from Microsoft office and Windows </a:t>
            </a:r>
            <a:r>
              <a:rPr lang="en-US" baseline="0" smtClean="0"/>
              <a:t>default calculator.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22B41-A1A5-437B-B04A-67E131B9EEF5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08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When file explorer is opened only</a:t>
            </a:r>
            <a:r>
              <a:rPr lang="en-GB" baseline="0" dirty="0" smtClean="0"/>
              <a:t> folders and .txt files will be </a:t>
            </a:r>
            <a:r>
              <a:rPr lang="en-GB" baseline="0" dirty="0" smtClean="0"/>
              <a:t>visible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By default the working file name is demo_00 which means the default close method save file will be demo_01</a:t>
            </a: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22B41-A1A5-437B-B04A-67E131B9EEF5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758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Text box only accepts numbers and digits.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Rego plates have a maximum</a:t>
            </a:r>
            <a:r>
              <a:rPr lang="en-GB" baseline="0" dirty="0" smtClean="0"/>
              <a:t> length of 8 characters and a minimum length of 3.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Display box updates following use of each function to ensure that visible data matches the backend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22B41-A1A5-437B-B04A-67E131B9EEF5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567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Error messages inform</a:t>
            </a:r>
            <a:r>
              <a:rPr lang="en-GB" baseline="0" dirty="0" smtClean="0"/>
              <a:t> the user when they are using an element of the application incorrectly.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The linear and binary search buttons return the index of the plate the user is trying to search for if found</a:t>
            </a:r>
            <a:r>
              <a:rPr lang="en-GB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Errors are denoted by the prefix ‘Error’.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22B41-A1A5-437B-B04A-67E131B9EEF5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361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22B41-A1A5-437B-B04A-67E131B9EEF5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573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2EEA6D3-387B-4642-BFC3-6091B7C3AE38}" type="datetimeFigureOut">
              <a:rPr lang="en-AU" smtClean="0"/>
              <a:t>23/11/2021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B9361DD-AF2A-4CA0-8B89-3120E34EC522}" type="slidenum">
              <a:rPr lang="en-AU" smtClean="0"/>
              <a:t>‹#›</a:t>
            </a:fld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A6D3-387B-4642-BFC3-6091B7C3AE38}" type="datetimeFigureOut">
              <a:rPr lang="en-AU" smtClean="0"/>
              <a:t>23/11/2021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1DD-AF2A-4CA0-8B89-3120E34EC52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A6D3-387B-4642-BFC3-6091B7C3AE38}" type="datetimeFigureOut">
              <a:rPr lang="en-AU" smtClean="0"/>
              <a:t>23/11/2021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1DD-AF2A-4CA0-8B89-3120E34EC522}" type="slidenum">
              <a:rPr lang="en-AU" smtClean="0"/>
              <a:t>‹#›</a:t>
            </a:fld>
            <a:endParaRPr lang="en-A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A6D3-387B-4642-BFC3-6091B7C3AE38}" type="datetimeFigureOut">
              <a:rPr lang="en-AU" smtClean="0"/>
              <a:t>23/11/2021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1DD-AF2A-4CA0-8B89-3120E34EC522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2EEA6D3-387B-4642-BFC3-6091B7C3AE38}" type="datetimeFigureOut">
              <a:rPr lang="en-AU" smtClean="0"/>
              <a:t>23/11/2021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B9361DD-AF2A-4CA0-8B89-3120E34EC522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A6D3-387B-4642-BFC3-6091B7C3AE38}" type="datetimeFigureOut">
              <a:rPr lang="en-AU" smtClean="0"/>
              <a:t>23/11/2021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1DD-AF2A-4CA0-8B89-3120E34EC522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A6D3-387B-4642-BFC3-6091B7C3AE38}" type="datetimeFigureOut">
              <a:rPr lang="en-AU" smtClean="0"/>
              <a:t>23/11/2021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1DD-AF2A-4CA0-8B89-3120E34EC522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A6D3-387B-4642-BFC3-6091B7C3AE38}" type="datetimeFigureOut">
              <a:rPr lang="en-AU" smtClean="0"/>
              <a:t>23/11/2021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1DD-AF2A-4CA0-8B89-3120E34EC522}" type="slidenum">
              <a:rPr lang="en-AU" smtClean="0"/>
              <a:t>‹#›</a:t>
            </a:fld>
            <a:endParaRPr lang="en-AU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A6D3-387B-4642-BFC3-6091B7C3AE38}" type="datetimeFigureOut">
              <a:rPr lang="en-AU" smtClean="0"/>
              <a:t>23/11/2021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1DD-AF2A-4CA0-8B89-3120E34EC522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A6D3-387B-4642-BFC3-6091B7C3AE38}" type="datetimeFigureOut">
              <a:rPr lang="en-AU" smtClean="0"/>
              <a:t>23/11/2021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1DD-AF2A-4CA0-8B89-3120E34EC522}" type="slidenum">
              <a:rPr lang="en-AU" smtClean="0"/>
              <a:t>‹#›</a:t>
            </a:fld>
            <a:endParaRPr lang="en-AU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A6D3-387B-4642-BFC3-6091B7C3AE38}" type="datetimeFigureOut">
              <a:rPr lang="en-AU" smtClean="0"/>
              <a:t>23/11/2021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1DD-AF2A-4CA0-8B89-3120E34EC522}" type="slidenum">
              <a:rPr lang="en-AU" smtClean="0"/>
              <a:t>‹#›</a:t>
            </a:fld>
            <a:endParaRPr lang="en-AU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2EEA6D3-387B-4642-BFC3-6091B7C3AE38}" type="datetimeFigureOut">
              <a:rPr lang="en-AU" smtClean="0"/>
              <a:t>23/11/2021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B9361DD-AF2A-4CA0-8B89-3120E34EC522}" type="slidenum">
              <a:rPr lang="en-AU" smtClean="0"/>
              <a:t>‹#›</a:t>
            </a:fld>
            <a:endParaRPr lang="en-AU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310608"/>
            <a:ext cx="6858000" cy="9906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Cooper Black" panose="0208090404030B020404" pitchFamily="18" charset="0"/>
              </a:rPr>
              <a:t>Active Systems Pty</a:t>
            </a:r>
            <a:endParaRPr lang="en-AU" sz="2800" dirty="0">
              <a:latin typeface="Cooper Black" panose="0208090404030B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373216"/>
            <a:ext cx="6858000" cy="533400"/>
          </a:xfrm>
        </p:spPr>
        <p:txBody>
          <a:bodyPr>
            <a:normAutofit/>
          </a:bodyPr>
          <a:lstStyle/>
          <a:p>
            <a:r>
              <a:rPr lang="en-GB" dirty="0" smtClean="0"/>
              <a:t>Vehicle Registration Manager 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76672"/>
            <a:ext cx="3130556" cy="313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Button Layout</a:t>
            </a:r>
            <a:endParaRPr lang="en-AU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415" y="1219200"/>
            <a:ext cx="3881601" cy="4937125"/>
          </a:xfrm>
          <a:ln>
            <a:solidFill>
              <a:schemeClr val="accent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1691680" y="1196752"/>
            <a:ext cx="2160240" cy="4968552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 rot="5400000">
            <a:off x="4389298" y="659373"/>
            <a:ext cx="653435" cy="1728192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 rot="5400000">
            <a:off x="4535996" y="5121188"/>
            <a:ext cx="360040" cy="1728192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459829" y="1700808"/>
            <a:ext cx="8383835" cy="4285778"/>
            <a:chOff x="459829" y="1700808"/>
            <a:chExt cx="8383835" cy="4285778"/>
          </a:xfr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grpSpPr>
        <p:sp>
          <p:nvSpPr>
            <p:cNvPr id="6" name="Line Callout 2 (Accent Bar) 5"/>
            <p:cNvSpPr/>
            <p:nvPr/>
          </p:nvSpPr>
          <p:spPr>
            <a:xfrm>
              <a:off x="6467400" y="1700808"/>
              <a:ext cx="2376264" cy="492959"/>
            </a:xfrm>
            <a:prstGeom prst="accentCallout2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Line Callout 2 (Accent Bar) 11"/>
            <p:cNvSpPr/>
            <p:nvPr/>
          </p:nvSpPr>
          <p:spPr>
            <a:xfrm>
              <a:off x="6467400" y="2492896"/>
              <a:ext cx="2376264" cy="492959"/>
            </a:xfrm>
            <a:prstGeom prst="accentCallout2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Line Callout 2 (Accent Bar) 14"/>
            <p:cNvSpPr/>
            <p:nvPr/>
          </p:nvSpPr>
          <p:spPr>
            <a:xfrm>
              <a:off x="6467400" y="3284984"/>
              <a:ext cx="2376264" cy="492959"/>
            </a:xfrm>
            <a:prstGeom prst="accentCallout2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Line Callout 2 (Accent Bar) 15"/>
            <p:cNvSpPr/>
            <p:nvPr/>
          </p:nvSpPr>
          <p:spPr>
            <a:xfrm>
              <a:off x="6454278" y="4077072"/>
              <a:ext cx="2376264" cy="492959"/>
            </a:xfrm>
            <a:prstGeom prst="accentCallout2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Line Callout 2 (Accent Bar) 17"/>
            <p:cNvSpPr/>
            <p:nvPr/>
          </p:nvSpPr>
          <p:spPr>
            <a:xfrm rot="10800000">
              <a:off x="467544" y="2252459"/>
              <a:ext cx="2376264" cy="492959"/>
            </a:xfrm>
            <a:prstGeom prst="accentCallout2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9" name="Line Callout 2 (Accent Bar) 18"/>
            <p:cNvSpPr/>
            <p:nvPr/>
          </p:nvSpPr>
          <p:spPr>
            <a:xfrm rot="10800000">
              <a:off x="467544" y="3058918"/>
              <a:ext cx="2376264" cy="492959"/>
            </a:xfrm>
            <a:prstGeom prst="accentCallout2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Line Callout 2 (Accent Bar) 19"/>
            <p:cNvSpPr/>
            <p:nvPr/>
          </p:nvSpPr>
          <p:spPr>
            <a:xfrm rot="10800000">
              <a:off x="459829" y="4631998"/>
              <a:ext cx="2376264" cy="492959"/>
            </a:xfrm>
            <a:prstGeom prst="accentCallout2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Line Callout 2 (Accent Bar) 20"/>
            <p:cNvSpPr/>
            <p:nvPr/>
          </p:nvSpPr>
          <p:spPr>
            <a:xfrm rot="10800000">
              <a:off x="459829" y="5493627"/>
              <a:ext cx="2376264" cy="492959"/>
            </a:xfrm>
            <a:prstGeom prst="accentCallout2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Line Callout 2 (Accent Bar) 21"/>
            <p:cNvSpPr/>
            <p:nvPr/>
          </p:nvSpPr>
          <p:spPr>
            <a:xfrm rot="10800000">
              <a:off x="459829" y="3839910"/>
              <a:ext cx="2376264" cy="492959"/>
            </a:xfrm>
            <a:prstGeom prst="accentCallout2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67544" y="3058918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Adds a new rego plate</a:t>
            </a:r>
            <a:endParaRPr lang="en-AU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67544" y="3839910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Updates an existing rego plate</a:t>
            </a:r>
            <a:endParaRPr lang="en-AU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59829" y="464337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Utilises a binary search to find a specific rego plate</a:t>
            </a:r>
            <a:endParaRPr lang="en-AU" sz="1200" dirty="0" smtClean="0"/>
          </a:p>
          <a:p>
            <a:endParaRPr lang="en-AU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59829" y="550946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Resets the application by clearing all data fields</a:t>
            </a:r>
            <a:endParaRPr lang="en-AU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476702" y="1711688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Writes all list data to a text file</a:t>
            </a:r>
            <a:endParaRPr lang="en-AU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468888" y="249289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Removes a rego plate from the list</a:t>
            </a:r>
            <a:endParaRPr lang="en-AU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476702" y="328498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Tags and </a:t>
            </a:r>
            <a:r>
              <a:rPr lang="en-GB" sz="1200" dirty="0" err="1" smtClean="0"/>
              <a:t>untags</a:t>
            </a:r>
            <a:r>
              <a:rPr lang="en-GB" sz="1200" dirty="0" smtClean="0"/>
              <a:t> a rego plate with the prefix ‘Z’</a:t>
            </a:r>
            <a:endParaRPr lang="en-AU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467400" y="407707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Utilises a binary search to find a specific rego plate</a:t>
            </a:r>
            <a:endParaRPr lang="en-AU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67544" y="2252459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Loads data from a text file into the list</a:t>
            </a:r>
            <a:endParaRPr lang="en-AU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796136" y="4721368"/>
            <a:ext cx="3168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F</a:t>
            </a:r>
            <a:r>
              <a:rPr lang="en-GB" sz="1200" dirty="0" smtClean="0"/>
              <a:t>ile related functions are placed in the first row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General data manipulation functions are placed in rows 2 &amp;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Search related functions are placed in row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Application reset function is placed at the bottom</a:t>
            </a:r>
          </a:p>
        </p:txBody>
      </p:sp>
      <p:sp>
        <p:nvSpPr>
          <p:cNvPr id="43" name="Rectangle 42"/>
          <p:cNvSpPr/>
          <p:nvPr/>
        </p:nvSpPr>
        <p:spPr>
          <a:xfrm rot="5400000">
            <a:off x="3502977" y="3728129"/>
            <a:ext cx="4010254" cy="144016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680"/>
            <a:ext cx="450000" cy="4500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092280" y="215062"/>
            <a:ext cx="269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oper Black" panose="0208090404030B020404" pitchFamily="18" charset="0"/>
              </a:rPr>
              <a:t>Active Systems Pty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09545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Load and Save Data Functions</a:t>
            </a:r>
            <a:endParaRPr lang="en-AU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87" y="1219200"/>
            <a:ext cx="3881601" cy="4937125"/>
          </a:xfr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39552" y="2636912"/>
            <a:ext cx="3888432" cy="3528392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539552" y="1196752"/>
            <a:ext cx="2160240" cy="1440160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2699792" y="1196752"/>
            <a:ext cx="1368152" cy="648072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4283968" y="1844824"/>
            <a:ext cx="144016" cy="79208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Line Callout 2 (Accent Bar) 9"/>
          <p:cNvSpPr/>
          <p:nvPr/>
        </p:nvSpPr>
        <p:spPr>
          <a:xfrm rot="10800000" flipH="1">
            <a:off x="5386164" y="2636929"/>
            <a:ext cx="2376264" cy="720000"/>
          </a:xfrm>
          <a:prstGeom prst="accentCallout2">
            <a:avLst>
              <a:gd name="adj1" fmla="val 18750"/>
              <a:gd name="adj2" fmla="val -8333"/>
              <a:gd name="adj3" fmla="val 18734"/>
              <a:gd name="adj4" fmla="val -62297"/>
              <a:gd name="adj5" fmla="val 111815"/>
              <a:gd name="adj6" fmla="val -62500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Line Callout 2 (Accent Bar) 10"/>
          <p:cNvSpPr/>
          <p:nvPr/>
        </p:nvSpPr>
        <p:spPr>
          <a:xfrm rot="10800000" flipH="1">
            <a:off x="3084538" y="2557776"/>
            <a:ext cx="4677890" cy="1951344"/>
          </a:xfrm>
          <a:custGeom>
            <a:avLst/>
            <a:gdLst>
              <a:gd name="connsiteX0" fmla="*/ 0 w 2376264"/>
              <a:gd name="connsiteY0" fmla="*/ 0 h 720000"/>
              <a:gd name="connsiteX1" fmla="*/ 2376264 w 2376264"/>
              <a:gd name="connsiteY1" fmla="*/ 0 h 720000"/>
              <a:gd name="connsiteX2" fmla="*/ 2376264 w 2376264"/>
              <a:gd name="connsiteY2" fmla="*/ 720000 h 720000"/>
              <a:gd name="connsiteX3" fmla="*/ 0 w 2376264"/>
              <a:gd name="connsiteY3" fmla="*/ 720000 h 720000"/>
              <a:gd name="connsiteX4" fmla="*/ 0 w 2376264"/>
              <a:gd name="connsiteY4" fmla="*/ 0 h 720000"/>
              <a:gd name="connsiteX0" fmla="*/ -198014 w 2376264"/>
              <a:gd name="connsiteY0" fmla="*/ 0 h 720000"/>
              <a:gd name="connsiteX1" fmla="*/ -198014 w 2376264"/>
              <a:gd name="connsiteY1" fmla="*/ 720000 h 720000"/>
              <a:gd name="connsiteX0" fmla="*/ -198014 w 2376264"/>
              <a:gd name="connsiteY0" fmla="*/ 135000 h 720000"/>
              <a:gd name="connsiteX1" fmla="*/ -2301626 w 2376264"/>
              <a:gd name="connsiteY1" fmla="*/ 131522 h 720000"/>
              <a:gd name="connsiteX2" fmla="*/ -2295590 w 2376264"/>
              <a:gd name="connsiteY2" fmla="*/ 1951344 h 720000"/>
              <a:gd name="connsiteX0" fmla="*/ 2301626 w 4677890"/>
              <a:gd name="connsiteY0" fmla="*/ 0 h 1951344"/>
              <a:gd name="connsiteX1" fmla="*/ 4677890 w 4677890"/>
              <a:gd name="connsiteY1" fmla="*/ 0 h 1951344"/>
              <a:gd name="connsiteX2" fmla="*/ 4677890 w 4677890"/>
              <a:gd name="connsiteY2" fmla="*/ 720000 h 1951344"/>
              <a:gd name="connsiteX3" fmla="*/ 2301626 w 4677890"/>
              <a:gd name="connsiteY3" fmla="*/ 720000 h 1951344"/>
              <a:gd name="connsiteX4" fmla="*/ 2301626 w 4677890"/>
              <a:gd name="connsiteY4" fmla="*/ 0 h 1951344"/>
              <a:gd name="connsiteX0" fmla="*/ 2103612 w 4677890"/>
              <a:gd name="connsiteY0" fmla="*/ 0 h 1951344"/>
              <a:gd name="connsiteX1" fmla="*/ 2103612 w 4677890"/>
              <a:gd name="connsiteY1" fmla="*/ 720000 h 1951344"/>
              <a:gd name="connsiteX0" fmla="*/ 2103612 w 4677890"/>
              <a:gd name="connsiteY0" fmla="*/ 135000 h 1951344"/>
              <a:gd name="connsiteX1" fmla="*/ 0 w 4677890"/>
              <a:gd name="connsiteY1" fmla="*/ 131522 h 1951344"/>
              <a:gd name="connsiteX2" fmla="*/ 6036 w 4677890"/>
              <a:gd name="connsiteY2" fmla="*/ 1951344 h 1951344"/>
              <a:gd name="connsiteX0" fmla="*/ 2301626 w 4677890"/>
              <a:gd name="connsiteY0" fmla="*/ 0 h 1951344"/>
              <a:gd name="connsiteX1" fmla="*/ 4677890 w 4677890"/>
              <a:gd name="connsiteY1" fmla="*/ 0 h 1951344"/>
              <a:gd name="connsiteX2" fmla="*/ 4677890 w 4677890"/>
              <a:gd name="connsiteY2" fmla="*/ 720000 h 1951344"/>
              <a:gd name="connsiteX3" fmla="*/ 2301626 w 4677890"/>
              <a:gd name="connsiteY3" fmla="*/ 720000 h 1951344"/>
              <a:gd name="connsiteX4" fmla="*/ 2301626 w 4677890"/>
              <a:gd name="connsiteY4" fmla="*/ 0 h 1951344"/>
              <a:gd name="connsiteX0" fmla="*/ 2103612 w 4677890"/>
              <a:gd name="connsiteY0" fmla="*/ 0 h 1951344"/>
              <a:gd name="connsiteX1" fmla="*/ 2103612 w 4677890"/>
              <a:gd name="connsiteY1" fmla="*/ 720000 h 1951344"/>
              <a:gd name="connsiteX0" fmla="*/ 2103612 w 4677890"/>
              <a:gd name="connsiteY0" fmla="*/ 135000 h 1951344"/>
              <a:gd name="connsiteX1" fmla="*/ 0 w 4677890"/>
              <a:gd name="connsiteY1" fmla="*/ 131522 h 1951344"/>
              <a:gd name="connsiteX2" fmla="*/ 6036 w 4677890"/>
              <a:gd name="connsiteY2" fmla="*/ 1951344 h 1951344"/>
              <a:gd name="connsiteX0" fmla="*/ 2301626 w 4677890"/>
              <a:gd name="connsiteY0" fmla="*/ 0 h 1951344"/>
              <a:gd name="connsiteX1" fmla="*/ 4677890 w 4677890"/>
              <a:gd name="connsiteY1" fmla="*/ 0 h 1951344"/>
              <a:gd name="connsiteX2" fmla="*/ 4677890 w 4677890"/>
              <a:gd name="connsiteY2" fmla="*/ 720000 h 1951344"/>
              <a:gd name="connsiteX3" fmla="*/ 2301626 w 4677890"/>
              <a:gd name="connsiteY3" fmla="*/ 720000 h 1951344"/>
              <a:gd name="connsiteX4" fmla="*/ 2301626 w 4677890"/>
              <a:gd name="connsiteY4" fmla="*/ 0 h 1951344"/>
              <a:gd name="connsiteX0" fmla="*/ 2112489 w 4677890"/>
              <a:gd name="connsiteY0" fmla="*/ 703171 h 1951344"/>
              <a:gd name="connsiteX1" fmla="*/ 2103612 w 4677890"/>
              <a:gd name="connsiteY1" fmla="*/ 720000 h 1951344"/>
              <a:gd name="connsiteX0" fmla="*/ 2103612 w 4677890"/>
              <a:gd name="connsiteY0" fmla="*/ 135000 h 1951344"/>
              <a:gd name="connsiteX1" fmla="*/ 0 w 4677890"/>
              <a:gd name="connsiteY1" fmla="*/ 131522 h 1951344"/>
              <a:gd name="connsiteX2" fmla="*/ 6036 w 4677890"/>
              <a:gd name="connsiteY2" fmla="*/ 1951344 h 1951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7890" h="1951344" stroke="0" extrusionOk="0">
                <a:moveTo>
                  <a:pt x="2301626" y="0"/>
                </a:moveTo>
                <a:lnTo>
                  <a:pt x="4677890" y="0"/>
                </a:lnTo>
                <a:lnTo>
                  <a:pt x="4677890" y="720000"/>
                </a:lnTo>
                <a:lnTo>
                  <a:pt x="2301626" y="720000"/>
                </a:lnTo>
                <a:lnTo>
                  <a:pt x="2301626" y="0"/>
                </a:lnTo>
                <a:close/>
              </a:path>
              <a:path w="4677890" h="1951344" fill="none" extrusionOk="0">
                <a:moveTo>
                  <a:pt x="2112489" y="703171"/>
                </a:moveTo>
                <a:close/>
                <a:cubicBezTo>
                  <a:pt x="2103612" y="240000"/>
                  <a:pt x="2103612" y="480000"/>
                  <a:pt x="2103612" y="720000"/>
                </a:cubicBezTo>
              </a:path>
              <a:path w="4677890" h="1951344" fill="none" extrusionOk="0">
                <a:moveTo>
                  <a:pt x="2103612" y="135000"/>
                </a:moveTo>
                <a:lnTo>
                  <a:pt x="0" y="131522"/>
                </a:lnTo>
                <a:lnTo>
                  <a:pt x="6036" y="1951344"/>
                </a:lnTo>
              </a:path>
            </a:pathLst>
          </a:cu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4067944" y="1412776"/>
            <a:ext cx="364356" cy="43204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Line Callout 2 (Accent Bar) 14"/>
          <p:cNvSpPr/>
          <p:nvPr/>
        </p:nvSpPr>
        <p:spPr>
          <a:xfrm rot="10800000" flipH="1">
            <a:off x="4231346" y="1424371"/>
            <a:ext cx="3509005" cy="780430"/>
          </a:xfrm>
          <a:custGeom>
            <a:avLst/>
            <a:gdLst>
              <a:gd name="connsiteX0" fmla="*/ 0 w 2376264"/>
              <a:gd name="connsiteY0" fmla="*/ 0 h 720000"/>
              <a:gd name="connsiteX1" fmla="*/ 2376264 w 2376264"/>
              <a:gd name="connsiteY1" fmla="*/ 0 h 720000"/>
              <a:gd name="connsiteX2" fmla="*/ 2376264 w 2376264"/>
              <a:gd name="connsiteY2" fmla="*/ 720000 h 720000"/>
              <a:gd name="connsiteX3" fmla="*/ 0 w 2376264"/>
              <a:gd name="connsiteY3" fmla="*/ 720000 h 720000"/>
              <a:gd name="connsiteX4" fmla="*/ 0 w 2376264"/>
              <a:gd name="connsiteY4" fmla="*/ 0 h 720000"/>
              <a:gd name="connsiteX0" fmla="*/ -198014 w 2376264"/>
              <a:gd name="connsiteY0" fmla="*/ 0 h 720000"/>
              <a:gd name="connsiteX1" fmla="*/ -198014 w 2376264"/>
              <a:gd name="connsiteY1" fmla="*/ 720000 h 720000"/>
              <a:gd name="connsiteX0" fmla="*/ -198014 w 2376264"/>
              <a:gd name="connsiteY0" fmla="*/ 135000 h 720000"/>
              <a:gd name="connsiteX1" fmla="*/ -1130317 w 2376264"/>
              <a:gd name="connsiteY1" fmla="*/ 135814 h 720000"/>
              <a:gd name="connsiteX2" fmla="*/ -1132741 w 2376264"/>
              <a:gd name="connsiteY2" fmla="*/ 780430 h 720000"/>
              <a:gd name="connsiteX0" fmla="*/ 1132741 w 3509005"/>
              <a:gd name="connsiteY0" fmla="*/ 0 h 780430"/>
              <a:gd name="connsiteX1" fmla="*/ 3509005 w 3509005"/>
              <a:gd name="connsiteY1" fmla="*/ 0 h 780430"/>
              <a:gd name="connsiteX2" fmla="*/ 3509005 w 3509005"/>
              <a:gd name="connsiteY2" fmla="*/ 720000 h 780430"/>
              <a:gd name="connsiteX3" fmla="*/ 1132741 w 3509005"/>
              <a:gd name="connsiteY3" fmla="*/ 720000 h 780430"/>
              <a:gd name="connsiteX4" fmla="*/ 1132741 w 3509005"/>
              <a:gd name="connsiteY4" fmla="*/ 0 h 780430"/>
              <a:gd name="connsiteX0" fmla="*/ 934727 w 3509005"/>
              <a:gd name="connsiteY0" fmla="*/ 0 h 780430"/>
              <a:gd name="connsiteX1" fmla="*/ 934727 w 3509005"/>
              <a:gd name="connsiteY1" fmla="*/ 720000 h 780430"/>
              <a:gd name="connsiteX0" fmla="*/ 934727 w 3509005"/>
              <a:gd name="connsiteY0" fmla="*/ 135000 h 780430"/>
              <a:gd name="connsiteX1" fmla="*/ 2424 w 3509005"/>
              <a:gd name="connsiteY1" fmla="*/ 135814 h 780430"/>
              <a:gd name="connsiteX2" fmla="*/ 0 w 3509005"/>
              <a:gd name="connsiteY2" fmla="*/ 780430 h 780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9005" h="780430" stroke="0" extrusionOk="0">
                <a:moveTo>
                  <a:pt x="1132741" y="0"/>
                </a:moveTo>
                <a:lnTo>
                  <a:pt x="3509005" y="0"/>
                </a:lnTo>
                <a:lnTo>
                  <a:pt x="3509005" y="720000"/>
                </a:lnTo>
                <a:lnTo>
                  <a:pt x="1132741" y="720000"/>
                </a:lnTo>
                <a:lnTo>
                  <a:pt x="1132741" y="0"/>
                </a:lnTo>
                <a:close/>
              </a:path>
              <a:path w="3509005" h="780430" fill="none" extrusionOk="0">
                <a:moveTo>
                  <a:pt x="934727" y="0"/>
                </a:moveTo>
                <a:close/>
                <a:cubicBezTo>
                  <a:pt x="934727" y="240000"/>
                  <a:pt x="934727" y="480000"/>
                  <a:pt x="934727" y="720000"/>
                </a:cubicBezTo>
              </a:path>
              <a:path w="3509005" h="780430" fill="none" extrusionOk="0">
                <a:moveTo>
                  <a:pt x="934727" y="135000"/>
                </a:moveTo>
                <a:lnTo>
                  <a:pt x="2424" y="135814"/>
                </a:lnTo>
                <a:lnTo>
                  <a:pt x="0" y="780430"/>
                </a:lnTo>
              </a:path>
            </a:pathLst>
          </a:cu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4382265" y="1196752"/>
            <a:ext cx="45719" cy="216024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4067944" y="1197447"/>
            <a:ext cx="315937" cy="45719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5364088" y="1484784"/>
            <a:ext cx="23762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Closing the form will automatically increment the file name by 1 and save it</a:t>
            </a:r>
            <a:endParaRPr lang="en-AU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5386163" y="2679303"/>
            <a:ext cx="23762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Opens file explorer allowing the user to name and save the current data set to a .txt file</a:t>
            </a:r>
            <a:endParaRPr lang="en-AU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5386164" y="3789040"/>
            <a:ext cx="23541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Opens file explorer allowing existing data sets to be loaded into the program from .txt files</a:t>
            </a:r>
            <a:endParaRPr lang="en-AU" sz="11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680"/>
            <a:ext cx="450000" cy="450000"/>
          </a:xfrm>
          <a:prstGeom prst="rect">
            <a:avLst/>
          </a:prstGeom>
        </p:spPr>
      </p:pic>
      <p:sp>
        <p:nvSpPr>
          <p:cNvPr id="26" name="Line Callout 2 (Accent Bar) 10"/>
          <p:cNvSpPr/>
          <p:nvPr/>
        </p:nvSpPr>
        <p:spPr>
          <a:xfrm rot="10800000" flipH="1">
            <a:off x="3084538" y="3733645"/>
            <a:ext cx="4677890" cy="1855594"/>
          </a:xfrm>
          <a:custGeom>
            <a:avLst/>
            <a:gdLst>
              <a:gd name="connsiteX0" fmla="*/ 0 w 2376264"/>
              <a:gd name="connsiteY0" fmla="*/ 0 h 720000"/>
              <a:gd name="connsiteX1" fmla="*/ 2376264 w 2376264"/>
              <a:gd name="connsiteY1" fmla="*/ 0 h 720000"/>
              <a:gd name="connsiteX2" fmla="*/ 2376264 w 2376264"/>
              <a:gd name="connsiteY2" fmla="*/ 720000 h 720000"/>
              <a:gd name="connsiteX3" fmla="*/ 0 w 2376264"/>
              <a:gd name="connsiteY3" fmla="*/ 720000 h 720000"/>
              <a:gd name="connsiteX4" fmla="*/ 0 w 2376264"/>
              <a:gd name="connsiteY4" fmla="*/ 0 h 720000"/>
              <a:gd name="connsiteX0" fmla="*/ -198014 w 2376264"/>
              <a:gd name="connsiteY0" fmla="*/ 0 h 720000"/>
              <a:gd name="connsiteX1" fmla="*/ -198014 w 2376264"/>
              <a:gd name="connsiteY1" fmla="*/ 720000 h 720000"/>
              <a:gd name="connsiteX0" fmla="*/ -198014 w 2376264"/>
              <a:gd name="connsiteY0" fmla="*/ 135000 h 720000"/>
              <a:gd name="connsiteX1" fmla="*/ -2301626 w 2376264"/>
              <a:gd name="connsiteY1" fmla="*/ 131522 h 720000"/>
              <a:gd name="connsiteX2" fmla="*/ -2295590 w 2376264"/>
              <a:gd name="connsiteY2" fmla="*/ 1951344 h 720000"/>
              <a:gd name="connsiteX0" fmla="*/ 2301626 w 4677890"/>
              <a:gd name="connsiteY0" fmla="*/ 0 h 1951344"/>
              <a:gd name="connsiteX1" fmla="*/ 4677890 w 4677890"/>
              <a:gd name="connsiteY1" fmla="*/ 0 h 1951344"/>
              <a:gd name="connsiteX2" fmla="*/ 4677890 w 4677890"/>
              <a:gd name="connsiteY2" fmla="*/ 720000 h 1951344"/>
              <a:gd name="connsiteX3" fmla="*/ 2301626 w 4677890"/>
              <a:gd name="connsiteY3" fmla="*/ 720000 h 1951344"/>
              <a:gd name="connsiteX4" fmla="*/ 2301626 w 4677890"/>
              <a:gd name="connsiteY4" fmla="*/ 0 h 1951344"/>
              <a:gd name="connsiteX0" fmla="*/ 2103612 w 4677890"/>
              <a:gd name="connsiteY0" fmla="*/ 0 h 1951344"/>
              <a:gd name="connsiteX1" fmla="*/ 2103612 w 4677890"/>
              <a:gd name="connsiteY1" fmla="*/ 720000 h 1951344"/>
              <a:gd name="connsiteX0" fmla="*/ 2103612 w 4677890"/>
              <a:gd name="connsiteY0" fmla="*/ 135000 h 1951344"/>
              <a:gd name="connsiteX1" fmla="*/ 0 w 4677890"/>
              <a:gd name="connsiteY1" fmla="*/ 131522 h 1951344"/>
              <a:gd name="connsiteX2" fmla="*/ 6036 w 4677890"/>
              <a:gd name="connsiteY2" fmla="*/ 1951344 h 1951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7890" h="1951344" stroke="0" extrusionOk="0">
                <a:moveTo>
                  <a:pt x="2301626" y="0"/>
                </a:moveTo>
                <a:lnTo>
                  <a:pt x="4677890" y="0"/>
                </a:lnTo>
                <a:lnTo>
                  <a:pt x="4677890" y="720000"/>
                </a:lnTo>
                <a:lnTo>
                  <a:pt x="2301626" y="720000"/>
                </a:lnTo>
                <a:lnTo>
                  <a:pt x="2301626" y="0"/>
                </a:lnTo>
                <a:close/>
              </a:path>
              <a:path w="4677890" h="1951344" fill="none" extrusionOk="0">
                <a:moveTo>
                  <a:pt x="2103612" y="0"/>
                </a:moveTo>
                <a:close/>
                <a:cubicBezTo>
                  <a:pt x="2103612" y="240000"/>
                  <a:pt x="2103612" y="480000"/>
                  <a:pt x="2103612" y="720000"/>
                </a:cubicBezTo>
              </a:path>
              <a:path w="4677890" h="1951344" fill="none" extrusionOk="0">
                <a:moveTo>
                  <a:pt x="2103612" y="135000"/>
                </a:moveTo>
                <a:lnTo>
                  <a:pt x="0" y="131522"/>
                </a:lnTo>
                <a:lnTo>
                  <a:pt x="6036" y="1951344"/>
                </a:lnTo>
              </a:path>
            </a:pathLst>
          </a:cu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5386163" y="4941168"/>
            <a:ext cx="23762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</a:t>
            </a:r>
            <a:r>
              <a:rPr lang="en-GB" sz="1100" dirty="0" smtClean="0"/>
              <a:t>aming convention for files requires them to be saved as ‘</a:t>
            </a:r>
            <a:r>
              <a:rPr lang="en-GB" sz="1100" dirty="0" err="1" smtClean="0"/>
              <a:t>demo_xx</a:t>
            </a:r>
            <a:r>
              <a:rPr lang="en-GB" sz="1100" dirty="0" smtClean="0"/>
              <a:t>’ where xx is a number </a:t>
            </a:r>
            <a:r>
              <a:rPr lang="en-GB" sz="1100" dirty="0" smtClean="0"/>
              <a:t> </a:t>
            </a:r>
            <a:r>
              <a:rPr lang="en-GB" sz="1100" dirty="0" err="1" smtClean="0"/>
              <a:t>eg</a:t>
            </a:r>
            <a:r>
              <a:rPr lang="en-GB" sz="1100" dirty="0" smtClean="0"/>
              <a:t>. </a:t>
            </a:r>
            <a:r>
              <a:rPr lang="en-GB" sz="1100" dirty="0" smtClean="0"/>
              <a:t>00</a:t>
            </a:r>
            <a:r>
              <a:rPr lang="en-GB" sz="1100" dirty="0" smtClean="0"/>
              <a:t>, 01, 02 etc</a:t>
            </a:r>
            <a:r>
              <a:rPr lang="en-GB" sz="1100" dirty="0" smtClean="0"/>
              <a:t>. </a:t>
            </a:r>
            <a:endParaRPr lang="en-AU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7092280" y="215062"/>
            <a:ext cx="269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oper Black" panose="0208090404030B020404" pitchFamily="18" charset="0"/>
              </a:rPr>
              <a:t>Active Systems Pty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09545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Interface and Features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680"/>
            <a:ext cx="450000" cy="450000"/>
          </a:xfrm>
          <a:prstGeom prst="rect">
            <a:avLst/>
          </a:prstGeom>
        </p:spPr>
      </p:pic>
      <p:pic>
        <p:nvPicPr>
          <p:cNvPr id="9" name="Content Placeholder 13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219200"/>
            <a:ext cx="3881601" cy="4937124"/>
          </a:xfrm>
          <a:ln>
            <a:solidFill>
              <a:schemeClr val="accent1"/>
            </a:solidFill>
          </a:ln>
        </p:spPr>
      </p:pic>
      <p:sp>
        <p:nvSpPr>
          <p:cNvPr id="11" name="Line Callout 2 (Accent Bar) 10"/>
          <p:cNvSpPr/>
          <p:nvPr/>
        </p:nvSpPr>
        <p:spPr>
          <a:xfrm rot="10800000">
            <a:off x="467544" y="1796887"/>
            <a:ext cx="1728192" cy="49295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8636"/>
              <a:gd name="adj6" fmla="val -45840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Line Callout 2 (Accent Bar) 11"/>
          <p:cNvSpPr/>
          <p:nvPr/>
        </p:nvSpPr>
        <p:spPr>
          <a:xfrm rot="10800000">
            <a:off x="467543" y="2852936"/>
            <a:ext cx="1728192" cy="49295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4839"/>
              <a:gd name="adj6" fmla="val -31418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3" y="1796887"/>
            <a:ext cx="1728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Text box which allows users to manipulate data</a:t>
            </a:r>
            <a:endParaRPr lang="en-AU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467543" y="2852936"/>
            <a:ext cx="1728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List box which displays sorted existing data</a:t>
            </a:r>
            <a:endParaRPr lang="en-AU" sz="1100" dirty="0"/>
          </a:p>
        </p:txBody>
      </p:sp>
      <p:sp>
        <p:nvSpPr>
          <p:cNvPr id="16" name="Line Callout 2 (Accent Bar) 15"/>
          <p:cNvSpPr/>
          <p:nvPr/>
        </p:nvSpPr>
        <p:spPr>
          <a:xfrm>
            <a:off x="6876256" y="4968933"/>
            <a:ext cx="1728192" cy="80323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161"/>
              <a:gd name="adj6" fmla="val -49423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6894439" y="4941168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Status strip text for providing user friendly feedback and error messages</a:t>
            </a:r>
            <a:endParaRPr lang="en-AU" sz="1100" dirty="0"/>
          </a:p>
        </p:txBody>
      </p:sp>
      <p:sp>
        <p:nvSpPr>
          <p:cNvPr id="22" name="Line Callout 2 (Accent Bar) 21"/>
          <p:cNvSpPr/>
          <p:nvPr/>
        </p:nvSpPr>
        <p:spPr>
          <a:xfrm>
            <a:off x="6876256" y="2255172"/>
            <a:ext cx="1728192" cy="80323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161"/>
              <a:gd name="adj6" fmla="val -49423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6876256" y="225517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All UI elements display pop-up tool tips when hovered over providing useful information</a:t>
            </a:r>
            <a:endParaRPr lang="en-AU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7092280" y="215062"/>
            <a:ext cx="269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oper Black" panose="0208090404030B020404" pitchFamily="18" charset="0"/>
              </a:rPr>
              <a:t>Active Systems Pty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93142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 smtClean="0"/>
              <a:t>Error</a:t>
            </a:r>
            <a:r>
              <a:rPr lang="en-GB" dirty="0" smtClean="0"/>
              <a:t> Messages &amp; Confirmation Notifications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680"/>
            <a:ext cx="450000" cy="4500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066" y="1196752"/>
            <a:ext cx="3886490" cy="4937125"/>
          </a:xfr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0" name="Rectangle 19"/>
          <p:cNvSpPr/>
          <p:nvPr/>
        </p:nvSpPr>
        <p:spPr>
          <a:xfrm>
            <a:off x="2555776" y="4990728"/>
            <a:ext cx="3888432" cy="936104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2555776" y="3622576"/>
            <a:ext cx="3888432" cy="576064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2547501" y="4182707"/>
            <a:ext cx="2168515" cy="808021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4788024" y="1822376"/>
            <a:ext cx="1656184" cy="1800200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2555776" y="3262536"/>
            <a:ext cx="1224136" cy="360039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/>
          <p:cNvSpPr/>
          <p:nvPr/>
        </p:nvSpPr>
        <p:spPr>
          <a:xfrm>
            <a:off x="6300192" y="4198640"/>
            <a:ext cx="144016" cy="79208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Line Callout 2 (Accent Bar) 30"/>
          <p:cNvSpPr/>
          <p:nvPr/>
        </p:nvSpPr>
        <p:spPr>
          <a:xfrm flipH="1">
            <a:off x="395536" y="4941168"/>
            <a:ext cx="1872208" cy="80323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161"/>
              <a:gd name="adj6" fmla="val -49423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436476" y="4958064"/>
            <a:ext cx="1790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All error messages are displayed in the status strip box and provide information for correction</a:t>
            </a:r>
            <a:endParaRPr lang="en-AU" sz="1100" dirty="0"/>
          </a:p>
        </p:txBody>
      </p:sp>
      <p:sp>
        <p:nvSpPr>
          <p:cNvPr id="32" name="Line Callout 2 (Accent Bar) 31"/>
          <p:cNvSpPr/>
          <p:nvPr/>
        </p:nvSpPr>
        <p:spPr>
          <a:xfrm>
            <a:off x="6785702" y="3356993"/>
            <a:ext cx="2088232" cy="758542"/>
          </a:xfrm>
          <a:prstGeom prst="accentCallout2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6785702" y="3356992"/>
            <a:ext cx="2088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Usage of either of the search functions will return a </a:t>
            </a:r>
            <a:r>
              <a:rPr lang="en-GB" sz="1100" dirty="0" smtClean="0"/>
              <a:t>message</a:t>
            </a:r>
            <a:r>
              <a:rPr lang="en-GB" sz="1100" dirty="0" smtClean="0"/>
              <a:t> </a:t>
            </a:r>
            <a:r>
              <a:rPr lang="en-GB" sz="1100" dirty="0" smtClean="0"/>
              <a:t>box informing the user on if the plate was found or not</a:t>
            </a:r>
            <a:endParaRPr lang="en-AU" sz="1100" dirty="0"/>
          </a:p>
        </p:txBody>
      </p:sp>
      <p:sp>
        <p:nvSpPr>
          <p:cNvPr id="34" name="Line Callout 2 (Accent Bar) 33"/>
          <p:cNvSpPr/>
          <p:nvPr/>
        </p:nvSpPr>
        <p:spPr>
          <a:xfrm flipH="1">
            <a:off x="404466" y="1617657"/>
            <a:ext cx="2574791" cy="803231"/>
          </a:xfrm>
          <a:custGeom>
            <a:avLst/>
            <a:gdLst>
              <a:gd name="connsiteX0" fmla="*/ 0 w 1872208"/>
              <a:gd name="connsiteY0" fmla="*/ 0 h 803231"/>
              <a:gd name="connsiteX1" fmla="*/ 1872208 w 1872208"/>
              <a:gd name="connsiteY1" fmla="*/ 0 h 803231"/>
              <a:gd name="connsiteX2" fmla="*/ 1872208 w 1872208"/>
              <a:gd name="connsiteY2" fmla="*/ 803231 h 803231"/>
              <a:gd name="connsiteX3" fmla="*/ 0 w 1872208"/>
              <a:gd name="connsiteY3" fmla="*/ 803231 h 803231"/>
              <a:gd name="connsiteX4" fmla="*/ 0 w 1872208"/>
              <a:gd name="connsiteY4" fmla="*/ 0 h 803231"/>
              <a:gd name="connsiteX0" fmla="*/ -156011 w 1872208"/>
              <a:gd name="connsiteY0" fmla="*/ 0 h 803231"/>
              <a:gd name="connsiteX1" fmla="*/ -156011 w 1872208"/>
              <a:gd name="connsiteY1" fmla="*/ 803231 h 803231"/>
              <a:gd name="connsiteX0" fmla="*/ -156011 w 1872208"/>
              <a:gd name="connsiteY0" fmla="*/ 150606 h 803231"/>
              <a:gd name="connsiteX1" fmla="*/ -312041 w 1872208"/>
              <a:gd name="connsiteY1" fmla="*/ 150606 h 803231"/>
              <a:gd name="connsiteX2" fmla="*/ -702583 w 1872208"/>
              <a:gd name="connsiteY2" fmla="*/ 148895 h 803231"/>
              <a:gd name="connsiteX0" fmla="*/ 728082 w 2600290"/>
              <a:gd name="connsiteY0" fmla="*/ 0 h 803231"/>
              <a:gd name="connsiteX1" fmla="*/ 2600290 w 2600290"/>
              <a:gd name="connsiteY1" fmla="*/ 0 h 803231"/>
              <a:gd name="connsiteX2" fmla="*/ 2600290 w 2600290"/>
              <a:gd name="connsiteY2" fmla="*/ 803231 h 803231"/>
              <a:gd name="connsiteX3" fmla="*/ 728082 w 2600290"/>
              <a:gd name="connsiteY3" fmla="*/ 803231 h 803231"/>
              <a:gd name="connsiteX4" fmla="*/ 728082 w 2600290"/>
              <a:gd name="connsiteY4" fmla="*/ 0 h 803231"/>
              <a:gd name="connsiteX0" fmla="*/ 572071 w 2600290"/>
              <a:gd name="connsiteY0" fmla="*/ 0 h 803231"/>
              <a:gd name="connsiteX1" fmla="*/ 572071 w 2600290"/>
              <a:gd name="connsiteY1" fmla="*/ 803231 h 803231"/>
              <a:gd name="connsiteX0" fmla="*/ 572071 w 2600290"/>
              <a:gd name="connsiteY0" fmla="*/ 150606 h 803231"/>
              <a:gd name="connsiteX1" fmla="*/ 416041 w 2600290"/>
              <a:gd name="connsiteY1" fmla="*/ 150606 h 803231"/>
              <a:gd name="connsiteX2" fmla="*/ 25499 w 2600290"/>
              <a:gd name="connsiteY2" fmla="*/ 148895 h 803231"/>
              <a:gd name="connsiteX3" fmla="*/ 38313 w 2600290"/>
              <a:gd name="connsiteY3" fmla="*/ 146849 h 803231"/>
              <a:gd name="connsiteX0" fmla="*/ 702583 w 2574791"/>
              <a:gd name="connsiteY0" fmla="*/ 0 h 803231"/>
              <a:gd name="connsiteX1" fmla="*/ 2574791 w 2574791"/>
              <a:gd name="connsiteY1" fmla="*/ 0 h 803231"/>
              <a:gd name="connsiteX2" fmla="*/ 2574791 w 2574791"/>
              <a:gd name="connsiteY2" fmla="*/ 803231 h 803231"/>
              <a:gd name="connsiteX3" fmla="*/ 702583 w 2574791"/>
              <a:gd name="connsiteY3" fmla="*/ 803231 h 803231"/>
              <a:gd name="connsiteX4" fmla="*/ 702583 w 2574791"/>
              <a:gd name="connsiteY4" fmla="*/ 0 h 803231"/>
              <a:gd name="connsiteX0" fmla="*/ 546572 w 2574791"/>
              <a:gd name="connsiteY0" fmla="*/ 0 h 803231"/>
              <a:gd name="connsiteX1" fmla="*/ 546572 w 2574791"/>
              <a:gd name="connsiteY1" fmla="*/ 803231 h 803231"/>
              <a:gd name="connsiteX0" fmla="*/ 546572 w 2574791"/>
              <a:gd name="connsiteY0" fmla="*/ 150606 h 803231"/>
              <a:gd name="connsiteX1" fmla="*/ 390542 w 2574791"/>
              <a:gd name="connsiteY1" fmla="*/ 150606 h 803231"/>
              <a:gd name="connsiteX2" fmla="*/ 0 w 2574791"/>
              <a:gd name="connsiteY2" fmla="*/ 148895 h 803231"/>
              <a:gd name="connsiteX3" fmla="*/ 12814 w 2574791"/>
              <a:gd name="connsiteY3" fmla="*/ 146849 h 80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4791" h="803231" stroke="0" extrusionOk="0">
                <a:moveTo>
                  <a:pt x="702583" y="0"/>
                </a:moveTo>
                <a:lnTo>
                  <a:pt x="2574791" y="0"/>
                </a:lnTo>
                <a:lnTo>
                  <a:pt x="2574791" y="803231"/>
                </a:lnTo>
                <a:lnTo>
                  <a:pt x="702583" y="803231"/>
                </a:lnTo>
                <a:lnTo>
                  <a:pt x="702583" y="0"/>
                </a:lnTo>
                <a:close/>
              </a:path>
              <a:path w="2574791" h="803231" fill="none" extrusionOk="0">
                <a:moveTo>
                  <a:pt x="546572" y="0"/>
                </a:moveTo>
                <a:close/>
                <a:cubicBezTo>
                  <a:pt x="546572" y="267744"/>
                  <a:pt x="546572" y="535487"/>
                  <a:pt x="546572" y="803231"/>
                </a:cubicBezTo>
              </a:path>
              <a:path w="2574791" h="803231" fill="none" extrusionOk="0">
                <a:moveTo>
                  <a:pt x="546572" y="150606"/>
                </a:moveTo>
                <a:lnTo>
                  <a:pt x="390542" y="150606"/>
                </a:lnTo>
                <a:lnTo>
                  <a:pt x="0" y="148895"/>
                </a:lnTo>
                <a:lnTo>
                  <a:pt x="12814" y="146849"/>
                </a:lnTo>
              </a:path>
            </a:pathLst>
          </a:cu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5" name="Line Callout 2 (Accent Bar) 33"/>
          <p:cNvSpPr/>
          <p:nvPr/>
        </p:nvSpPr>
        <p:spPr>
          <a:xfrm rot="5400000" flipH="1">
            <a:off x="2113539" y="878913"/>
            <a:ext cx="1224135" cy="803231"/>
          </a:xfrm>
          <a:custGeom>
            <a:avLst/>
            <a:gdLst>
              <a:gd name="connsiteX0" fmla="*/ 0 w 1872208"/>
              <a:gd name="connsiteY0" fmla="*/ 0 h 803231"/>
              <a:gd name="connsiteX1" fmla="*/ 1872208 w 1872208"/>
              <a:gd name="connsiteY1" fmla="*/ 0 h 803231"/>
              <a:gd name="connsiteX2" fmla="*/ 1872208 w 1872208"/>
              <a:gd name="connsiteY2" fmla="*/ 803231 h 803231"/>
              <a:gd name="connsiteX3" fmla="*/ 0 w 1872208"/>
              <a:gd name="connsiteY3" fmla="*/ 803231 h 803231"/>
              <a:gd name="connsiteX4" fmla="*/ 0 w 1872208"/>
              <a:gd name="connsiteY4" fmla="*/ 0 h 803231"/>
              <a:gd name="connsiteX0" fmla="*/ -156011 w 1872208"/>
              <a:gd name="connsiteY0" fmla="*/ 0 h 803231"/>
              <a:gd name="connsiteX1" fmla="*/ -156011 w 1872208"/>
              <a:gd name="connsiteY1" fmla="*/ 803231 h 803231"/>
              <a:gd name="connsiteX0" fmla="*/ -156011 w 1872208"/>
              <a:gd name="connsiteY0" fmla="*/ 150606 h 803231"/>
              <a:gd name="connsiteX1" fmla="*/ -312041 w 1872208"/>
              <a:gd name="connsiteY1" fmla="*/ 150606 h 803231"/>
              <a:gd name="connsiteX2" fmla="*/ -702583 w 1872208"/>
              <a:gd name="connsiteY2" fmla="*/ 148895 h 803231"/>
              <a:gd name="connsiteX0" fmla="*/ 728082 w 2600290"/>
              <a:gd name="connsiteY0" fmla="*/ 0 h 803231"/>
              <a:gd name="connsiteX1" fmla="*/ 2600290 w 2600290"/>
              <a:gd name="connsiteY1" fmla="*/ 0 h 803231"/>
              <a:gd name="connsiteX2" fmla="*/ 2600290 w 2600290"/>
              <a:gd name="connsiteY2" fmla="*/ 803231 h 803231"/>
              <a:gd name="connsiteX3" fmla="*/ 728082 w 2600290"/>
              <a:gd name="connsiteY3" fmla="*/ 803231 h 803231"/>
              <a:gd name="connsiteX4" fmla="*/ 728082 w 2600290"/>
              <a:gd name="connsiteY4" fmla="*/ 0 h 803231"/>
              <a:gd name="connsiteX0" fmla="*/ 572071 w 2600290"/>
              <a:gd name="connsiteY0" fmla="*/ 0 h 803231"/>
              <a:gd name="connsiteX1" fmla="*/ 572071 w 2600290"/>
              <a:gd name="connsiteY1" fmla="*/ 803231 h 803231"/>
              <a:gd name="connsiteX0" fmla="*/ 572071 w 2600290"/>
              <a:gd name="connsiteY0" fmla="*/ 150606 h 803231"/>
              <a:gd name="connsiteX1" fmla="*/ 416041 w 2600290"/>
              <a:gd name="connsiteY1" fmla="*/ 150606 h 803231"/>
              <a:gd name="connsiteX2" fmla="*/ 25499 w 2600290"/>
              <a:gd name="connsiteY2" fmla="*/ 148895 h 803231"/>
              <a:gd name="connsiteX3" fmla="*/ 38313 w 2600290"/>
              <a:gd name="connsiteY3" fmla="*/ 146849 h 803231"/>
              <a:gd name="connsiteX0" fmla="*/ 702583 w 2574791"/>
              <a:gd name="connsiteY0" fmla="*/ 0 h 803231"/>
              <a:gd name="connsiteX1" fmla="*/ 2574791 w 2574791"/>
              <a:gd name="connsiteY1" fmla="*/ 0 h 803231"/>
              <a:gd name="connsiteX2" fmla="*/ 2574791 w 2574791"/>
              <a:gd name="connsiteY2" fmla="*/ 803231 h 803231"/>
              <a:gd name="connsiteX3" fmla="*/ 702583 w 2574791"/>
              <a:gd name="connsiteY3" fmla="*/ 803231 h 803231"/>
              <a:gd name="connsiteX4" fmla="*/ 702583 w 2574791"/>
              <a:gd name="connsiteY4" fmla="*/ 0 h 803231"/>
              <a:gd name="connsiteX0" fmla="*/ 546572 w 2574791"/>
              <a:gd name="connsiteY0" fmla="*/ 0 h 803231"/>
              <a:gd name="connsiteX1" fmla="*/ 546572 w 2574791"/>
              <a:gd name="connsiteY1" fmla="*/ 803231 h 803231"/>
              <a:gd name="connsiteX0" fmla="*/ 546572 w 2574791"/>
              <a:gd name="connsiteY0" fmla="*/ 150606 h 803231"/>
              <a:gd name="connsiteX1" fmla="*/ 390542 w 2574791"/>
              <a:gd name="connsiteY1" fmla="*/ 150606 h 803231"/>
              <a:gd name="connsiteX2" fmla="*/ 0 w 2574791"/>
              <a:gd name="connsiteY2" fmla="*/ 148895 h 803231"/>
              <a:gd name="connsiteX3" fmla="*/ 12814 w 2574791"/>
              <a:gd name="connsiteY3" fmla="*/ 146849 h 803231"/>
              <a:gd name="connsiteX0" fmla="*/ 702583 w 2574791"/>
              <a:gd name="connsiteY0" fmla="*/ 0 h 803231"/>
              <a:gd name="connsiteX1" fmla="*/ 2574791 w 2574791"/>
              <a:gd name="connsiteY1" fmla="*/ 0 h 803231"/>
              <a:gd name="connsiteX2" fmla="*/ 2574791 w 2574791"/>
              <a:gd name="connsiteY2" fmla="*/ 803231 h 803231"/>
              <a:gd name="connsiteX3" fmla="*/ 702583 w 2574791"/>
              <a:gd name="connsiteY3" fmla="*/ 803231 h 803231"/>
              <a:gd name="connsiteX4" fmla="*/ 702583 w 2574791"/>
              <a:gd name="connsiteY4" fmla="*/ 0 h 803231"/>
              <a:gd name="connsiteX0" fmla="*/ 546572 w 2574791"/>
              <a:gd name="connsiteY0" fmla="*/ 0 h 803231"/>
              <a:gd name="connsiteX1" fmla="*/ 546572 w 2574791"/>
              <a:gd name="connsiteY1" fmla="*/ 803231 h 803231"/>
              <a:gd name="connsiteX0" fmla="*/ 390542 w 2574791"/>
              <a:gd name="connsiteY0" fmla="*/ 150606 h 803231"/>
              <a:gd name="connsiteX1" fmla="*/ 0 w 2574791"/>
              <a:gd name="connsiteY1" fmla="*/ 148895 h 803231"/>
              <a:gd name="connsiteX2" fmla="*/ 12814 w 2574791"/>
              <a:gd name="connsiteY2" fmla="*/ 146849 h 803231"/>
              <a:gd name="connsiteX0" fmla="*/ 702583 w 2574791"/>
              <a:gd name="connsiteY0" fmla="*/ 0 h 803231"/>
              <a:gd name="connsiteX1" fmla="*/ 2574791 w 2574791"/>
              <a:gd name="connsiteY1" fmla="*/ 0 h 803231"/>
              <a:gd name="connsiteX2" fmla="*/ 2574791 w 2574791"/>
              <a:gd name="connsiteY2" fmla="*/ 803231 h 803231"/>
              <a:gd name="connsiteX3" fmla="*/ 702583 w 2574791"/>
              <a:gd name="connsiteY3" fmla="*/ 803231 h 803231"/>
              <a:gd name="connsiteX4" fmla="*/ 702583 w 2574791"/>
              <a:gd name="connsiteY4" fmla="*/ 0 h 803231"/>
              <a:gd name="connsiteX0" fmla="*/ 546572 w 2574791"/>
              <a:gd name="connsiteY0" fmla="*/ 0 h 803231"/>
              <a:gd name="connsiteX1" fmla="*/ 546572 w 2574791"/>
              <a:gd name="connsiteY1" fmla="*/ 803231 h 803231"/>
              <a:gd name="connsiteX0" fmla="*/ 390542 w 2574791"/>
              <a:gd name="connsiteY0" fmla="*/ 150606 h 803231"/>
              <a:gd name="connsiteX1" fmla="*/ 0 w 2574791"/>
              <a:gd name="connsiteY1" fmla="*/ 148895 h 803231"/>
              <a:gd name="connsiteX0" fmla="*/ 702583 w 2574791"/>
              <a:gd name="connsiteY0" fmla="*/ 0 h 803231"/>
              <a:gd name="connsiteX1" fmla="*/ 2574791 w 2574791"/>
              <a:gd name="connsiteY1" fmla="*/ 0 h 803231"/>
              <a:gd name="connsiteX2" fmla="*/ 2574791 w 2574791"/>
              <a:gd name="connsiteY2" fmla="*/ 803231 h 803231"/>
              <a:gd name="connsiteX3" fmla="*/ 702583 w 2574791"/>
              <a:gd name="connsiteY3" fmla="*/ 803231 h 803231"/>
              <a:gd name="connsiteX4" fmla="*/ 702583 w 2574791"/>
              <a:gd name="connsiteY4" fmla="*/ 0 h 803231"/>
              <a:gd name="connsiteX0" fmla="*/ 546572 w 2574791"/>
              <a:gd name="connsiteY0" fmla="*/ 0 h 803231"/>
              <a:gd name="connsiteX0" fmla="*/ 390542 w 2574791"/>
              <a:gd name="connsiteY0" fmla="*/ 150606 h 803231"/>
              <a:gd name="connsiteX1" fmla="*/ 0 w 2574791"/>
              <a:gd name="connsiteY1" fmla="*/ 148895 h 80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4791" h="803231" stroke="0" extrusionOk="0">
                <a:moveTo>
                  <a:pt x="702583" y="0"/>
                </a:moveTo>
                <a:lnTo>
                  <a:pt x="2574791" y="0"/>
                </a:lnTo>
                <a:lnTo>
                  <a:pt x="2574791" y="803231"/>
                </a:lnTo>
                <a:lnTo>
                  <a:pt x="702583" y="803231"/>
                </a:lnTo>
                <a:lnTo>
                  <a:pt x="702583" y="0"/>
                </a:lnTo>
                <a:close/>
              </a:path>
              <a:path w="2574791" h="803231" fill="none" extrusionOk="0">
                <a:moveTo>
                  <a:pt x="546572" y="0"/>
                </a:moveTo>
                <a:close/>
              </a:path>
              <a:path w="2574791" h="803231" fill="none" extrusionOk="0">
                <a:moveTo>
                  <a:pt x="390542" y="150606"/>
                </a:moveTo>
                <a:lnTo>
                  <a:pt x="0" y="148895"/>
                </a:lnTo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0">
                <a:srgbClr val="F5E8F8"/>
              </a:gs>
              <a:gs pos="0">
                <a:srgbClr val="85C2FF">
                  <a:alpha val="0"/>
                </a:srgbClr>
              </a:gs>
              <a:gs pos="417">
                <a:schemeClr val="bg1">
                  <a:alpha val="0"/>
                </a:schemeClr>
              </a:gs>
              <a:gs pos="0">
                <a:srgbClr val="C4D6EB">
                  <a:alpha val="0"/>
                </a:srgbClr>
              </a:gs>
              <a:gs pos="0">
                <a:srgbClr val="FFEBFA">
                  <a:alpha val="0"/>
                </a:srgb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395535" y="1617657"/>
            <a:ext cx="1872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Rego plates can be searched for via text box and if found will be selected in the display box</a:t>
            </a:r>
            <a:endParaRPr lang="en-AU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7092280" y="215062"/>
            <a:ext cx="269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oper Black" panose="0208090404030B020404" pitchFamily="18" charset="0"/>
              </a:rPr>
              <a:t>Active Systems Pty</a:t>
            </a:r>
            <a:endParaRPr lang="en-AU" sz="1400" dirty="0"/>
          </a:p>
        </p:txBody>
      </p:sp>
      <p:sp>
        <p:nvSpPr>
          <p:cNvPr id="21" name="Line Callout 2 (Accent Bar) 33"/>
          <p:cNvSpPr/>
          <p:nvPr/>
        </p:nvSpPr>
        <p:spPr>
          <a:xfrm rot="2414261" flipH="1">
            <a:off x="-3875037" y="108130"/>
            <a:ext cx="11117640" cy="803231"/>
          </a:xfrm>
          <a:custGeom>
            <a:avLst/>
            <a:gdLst>
              <a:gd name="connsiteX0" fmla="*/ 0 w 1872208"/>
              <a:gd name="connsiteY0" fmla="*/ 0 h 803231"/>
              <a:gd name="connsiteX1" fmla="*/ 1872208 w 1872208"/>
              <a:gd name="connsiteY1" fmla="*/ 0 h 803231"/>
              <a:gd name="connsiteX2" fmla="*/ 1872208 w 1872208"/>
              <a:gd name="connsiteY2" fmla="*/ 803231 h 803231"/>
              <a:gd name="connsiteX3" fmla="*/ 0 w 1872208"/>
              <a:gd name="connsiteY3" fmla="*/ 803231 h 803231"/>
              <a:gd name="connsiteX4" fmla="*/ 0 w 1872208"/>
              <a:gd name="connsiteY4" fmla="*/ 0 h 803231"/>
              <a:gd name="connsiteX0" fmla="*/ -156011 w 1872208"/>
              <a:gd name="connsiteY0" fmla="*/ 0 h 803231"/>
              <a:gd name="connsiteX1" fmla="*/ -156011 w 1872208"/>
              <a:gd name="connsiteY1" fmla="*/ 803231 h 803231"/>
              <a:gd name="connsiteX0" fmla="*/ -156011 w 1872208"/>
              <a:gd name="connsiteY0" fmla="*/ 150606 h 803231"/>
              <a:gd name="connsiteX1" fmla="*/ -312041 w 1872208"/>
              <a:gd name="connsiteY1" fmla="*/ 150606 h 803231"/>
              <a:gd name="connsiteX2" fmla="*/ -702583 w 1872208"/>
              <a:gd name="connsiteY2" fmla="*/ 148895 h 803231"/>
              <a:gd name="connsiteX0" fmla="*/ 728082 w 2600290"/>
              <a:gd name="connsiteY0" fmla="*/ 0 h 803231"/>
              <a:gd name="connsiteX1" fmla="*/ 2600290 w 2600290"/>
              <a:gd name="connsiteY1" fmla="*/ 0 h 803231"/>
              <a:gd name="connsiteX2" fmla="*/ 2600290 w 2600290"/>
              <a:gd name="connsiteY2" fmla="*/ 803231 h 803231"/>
              <a:gd name="connsiteX3" fmla="*/ 728082 w 2600290"/>
              <a:gd name="connsiteY3" fmla="*/ 803231 h 803231"/>
              <a:gd name="connsiteX4" fmla="*/ 728082 w 2600290"/>
              <a:gd name="connsiteY4" fmla="*/ 0 h 803231"/>
              <a:gd name="connsiteX0" fmla="*/ 572071 w 2600290"/>
              <a:gd name="connsiteY0" fmla="*/ 0 h 803231"/>
              <a:gd name="connsiteX1" fmla="*/ 572071 w 2600290"/>
              <a:gd name="connsiteY1" fmla="*/ 803231 h 803231"/>
              <a:gd name="connsiteX0" fmla="*/ 572071 w 2600290"/>
              <a:gd name="connsiteY0" fmla="*/ 150606 h 803231"/>
              <a:gd name="connsiteX1" fmla="*/ 416041 w 2600290"/>
              <a:gd name="connsiteY1" fmla="*/ 150606 h 803231"/>
              <a:gd name="connsiteX2" fmla="*/ 25499 w 2600290"/>
              <a:gd name="connsiteY2" fmla="*/ 148895 h 803231"/>
              <a:gd name="connsiteX3" fmla="*/ 38313 w 2600290"/>
              <a:gd name="connsiteY3" fmla="*/ 146849 h 803231"/>
              <a:gd name="connsiteX0" fmla="*/ 702583 w 2574791"/>
              <a:gd name="connsiteY0" fmla="*/ 0 h 803231"/>
              <a:gd name="connsiteX1" fmla="*/ 2574791 w 2574791"/>
              <a:gd name="connsiteY1" fmla="*/ 0 h 803231"/>
              <a:gd name="connsiteX2" fmla="*/ 2574791 w 2574791"/>
              <a:gd name="connsiteY2" fmla="*/ 803231 h 803231"/>
              <a:gd name="connsiteX3" fmla="*/ 702583 w 2574791"/>
              <a:gd name="connsiteY3" fmla="*/ 803231 h 803231"/>
              <a:gd name="connsiteX4" fmla="*/ 702583 w 2574791"/>
              <a:gd name="connsiteY4" fmla="*/ 0 h 803231"/>
              <a:gd name="connsiteX0" fmla="*/ 546572 w 2574791"/>
              <a:gd name="connsiteY0" fmla="*/ 0 h 803231"/>
              <a:gd name="connsiteX1" fmla="*/ 546572 w 2574791"/>
              <a:gd name="connsiteY1" fmla="*/ 803231 h 803231"/>
              <a:gd name="connsiteX0" fmla="*/ 546572 w 2574791"/>
              <a:gd name="connsiteY0" fmla="*/ 150606 h 803231"/>
              <a:gd name="connsiteX1" fmla="*/ 390542 w 2574791"/>
              <a:gd name="connsiteY1" fmla="*/ 150606 h 803231"/>
              <a:gd name="connsiteX2" fmla="*/ 0 w 2574791"/>
              <a:gd name="connsiteY2" fmla="*/ 148895 h 803231"/>
              <a:gd name="connsiteX3" fmla="*/ 12814 w 2574791"/>
              <a:gd name="connsiteY3" fmla="*/ 146849 h 803231"/>
              <a:gd name="connsiteX0" fmla="*/ 702583 w 2574791"/>
              <a:gd name="connsiteY0" fmla="*/ 0 h 803231"/>
              <a:gd name="connsiteX1" fmla="*/ 2574791 w 2574791"/>
              <a:gd name="connsiteY1" fmla="*/ 0 h 803231"/>
              <a:gd name="connsiteX2" fmla="*/ 2574791 w 2574791"/>
              <a:gd name="connsiteY2" fmla="*/ 803231 h 803231"/>
              <a:gd name="connsiteX3" fmla="*/ 702583 w 2574791"/>
              <a:gd name="connsiteY3" fmla="*/ 803231 h 803231"/>
              <a:gd name="connsiteX4" fmla="*/ 702583 w 2574791"/>
              <a:gd name="connsiteY4" fmla="*/ 0 h 803231"/>
              <a:gd name="connsiteX0" fmla="*/ 546572 w 2574791"/>
              <a:gd name="connsiteY0" fmla="*/ 0 h 803231"/>
              <a:gd name="connsiteX1" fmla="*/ 546572 w 2574791"/>
              <a:gd name="connsiteY1" fmla="*/ 803231 h 803231"/>
              <a:gd name="connsiteX0" fmla="*/ 390542 w 2574791"/>
              <a:gd name="connsiteY0" fmla="*/ 150606 h 803231"/>
              <a:gd name="connsiteX1" fmla="*/ 0 w 2574791"/>
              <a:gd name="connsiteY1" fmla="*/ 148895 h 803231"/>
              <a:gd name="connsiteX2" fmla="*/ 12814 w 2574791"/>
              <a:gd name="connsiteY2" fmla="*/ 146849 h 803231"/>
              <a:gd name="connsiteX0" fmla="*/ 702583 w 2574791"/>
              <a:gd name="connsiteY0" fmla="*/ 0 h 803231"/>
              <a:gd name="connsiteX1" fmla="*/ 2574791 w 2574791"/>
              <a:gd name="connsiteY1" fmla="*/ 0 h 803231"/>
              <a:gd name="connsiteX2" fmla="*/ 2574791 w 2574791"/>
              <a:gd name="connsiteY2" fmla="*/ 803231 h 803231"/>
              <a:gd name="connsiteX3" fmla="*/ 702583 w 2574791"/>
              <a:gd name="connsiteY3" fmla="*/ 803231 h 803231"/>
              <a:gd name="connsiteX4" fmla="*/ 702583 w 2574791"/>
              <a:gd name="connsiteY4" fmla="*/ 0 h 803231"/>
              <a:gd name="connsiteX0" fmla="*/ 546572 w 2574791"/>
              <a:gd name="connsiteY0" fmla="*/ 0 h 803231"/>
              <a:gd name="connsiteX1" fmla="*/ 546572 w 2574791"/>
              <a:gd name="connsiteY1" fmla="*/ 803231 h 803231"/>
              <a:gd name="connsiteX0" fmla="*/ 390542 w 2574791"/>
              <a:gd name="connsiteY0" fmla="*/ 150606 h 803231"/>
              <a:gd name="connsiteX1" fmla="*/ 0 w 2574791"/>
              <a:gd name="connsiteY1" fmla="*/ 148895 h 803231"/>
              <a:gd name="connsiteX0" fmla="*/ 702583 w 2574791"/>
              <a:gd name="connsiteY0" fmla="*/ 0 h 803231"/>
              <a:gd name="connsiteX1" fmla="*/ 2574791 w 2574791"/>
              <a:gd name="connsiteY1" fmla="*/ 0 h 803231"/>
              <a:gd name="connsiteX2" fmla="*/ 2574791 w 2574791"/>
              <a:gd name="connsiteY2" fmla="*/ 803231 h 803231"/>
              <a:gd name="connsiteX3" fmla="*/ 702583 w 2574791"/>
              <a:gd name="connsiteY3" fmla="*/ 803231 h 803231"/>
              <a:gd name="connsiteX4" fmla="*/ 702583 w 2574791"/>
              <a:gd name="connsiteY4" fmla="*/ 0 h 803231"/>
              <a:gd name="connsiteX0" fmla="*/ 546572 w 2574791"/>
              <a:gd name="connsiteY0" fmla="*/ 0 h 803231"/>
              <a:gd name="connsiteX0" fmla="*/ 390542 w 2574791"/>
              <a:gd name="connsiteY0" fmla="*/ 150606 h 803231"/>
              <a:gd name="connsiteX1" fmla="*/ 0 w 2574791"/>
              <a:gd name="connsiteY1" fmla="*/ 148895 h 80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4791" h="803231" stroke="0" extrusionOk="0">
                <a:moveTo>
                  <a:pt x="702583" y="0"/>
                </a:moveTo>
                <a:lnTo>
                  <a:pt x="2574791" y="0"/>
                </a:lnTo>
                <a:lnTo>
                  <a:pt x="2574791" y="803231"/>
                </a:lnTo>
                <a:lnTo>
                  <a:pt x="702583" y="803231"/>
                </a:lnTo>
                <a:lnTo>
                  <a:pt x="702583" y="0"/>
                </a:lnTo>
                <a:close/>
              </a:path>
              <a:path w="2574791" h="803231" fill="none" extrusionOk="0">
                <a:moveTo>
                  <a:pt x="546572" y="0"/>
                </a:moveTo>
                <a:close/>
              </a:path>
              <a:path w="2574791" h="803231" fill="none" extrusionOk="0">
                <a:moveTo>
                  <a:pt x="390542" y="150606"/>
                </a:moveTo>
                <a:lnTo>
                  <a:pt x="0" y="148895"/>
                </a:lnTo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0">
                <a:srgbClr val="F5E8F8"/>
              </a:gs>
              <a:gs pos="0">
                <a:srgbClr val="85C2FF">
                  <a:alpha val="0"/>
                </a:srgbClr>
              </a:gs>
              <a:gs pos="417">
                <a:schemeClr val="bg1">
                  <a:alpha val="0"/>
                </a:schemeClr>
              </a:gs>
              <a:gs pos="0">
                <a:srgbClr val="C4D6EB">
                  <a:alpha val="0"/>
                </a:srgbClr>
              </a:gs>
              <a:gs pos="0">
                <a:srgbClr val="FFEBFA">
                  <a:alpha val="0"/>
                </a:srgb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002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87462"/>
            <a:ext cx="8229600" cy="48006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680"/>
            <a:ext cx="450000" cy="45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92280" y="215062"/>
            <a:ext cx="269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oper Black" panose="0208090404030B020404" pitchFamily="18" charset="0"/>
              </a:rPr>
              <a:t>Active Systems Pty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6633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2422</TotalTime>
  <Words>551</Words>
  <Application>Microsoft Office PowerPoint</Application>
  <PresentationFormat>On-screen Show (4:3)</PresentationFormat>
  <Paragraphs>55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Bookman Old Style</vt:lpstr>
      <vt:lpstr>Calibri</vt:lpstr>
      <vt:lpstr>Cooper Black</vt:lpstr>
      <vt:lpstr>Gill Sans MT</vt:lpstr>
      <vt:lpstr>Wingdings</vt:lpstr>
      <vt:lpstr>Wingdings 3</vt:lpstr>
      <vt:lpstr>Origin</vt:lpstr>
      <vt:lpstr>Active Systems Pty</vt:lpstr>
      <vt:lpstr>Button Layout</vt:lpstr>
      <vt:lpstr>Load and Save Data Functions</vt:lpstr>
      <vt:lpstr>User Interface and Features</vt:lpstr>
      <vt:lpstr>Error Messages &amp; Confirmation Notifications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</dc:creator>
  <cp:lastModifiedBy>Technician</cp:lastModifiedBy>
  <cp:revision>50</cp:revision>
  <dcterms:created xsi:type="dcterms:W3CDTF">2021-11-20T16:22:41Z</dcterms:created>
  <dcterms:modified xsi:type="dcterms:W3CDTF">2021-11-23T01:21:21Z</dcterms:modified>
</cp:coreProperties>
</file>