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2F91B72-79A8-59F2-3E89-B88837DA0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EDE302-E991-DE54-C5DE-F98E49168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7F8E9-91B6-9A4E-9BFF-76851067CCCB}" type="datetimeFigureOut">
              <a:rPr lang="x-none" smtClean="0"/>
              <a:t>22.05.2024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DE2A4A-6225-1826-447E-FE51AAE870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09718F-233F-CCE8-8028-F5BDEDF47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AC8A-539F-E441-B2F6-D9975F7D48B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8446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7A79-2D49-4A46-AE45-86D1C56A64C2}" type="datetimeFigureOut">
              <a:rPr lang="x-none" smtClean="0"/>
              <a:t>22.05.2024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C8CB9-1C07-B048-AF1D-AE0389724EB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498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AF36B7-5531-9908-3A03-10C307A7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D4FE53-C21A-08FE-4201-9F41A5AB7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28AAE2-9DF4-A4C4-AEB9-76C1A6F1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2F19-9D6A-5042-82D1-6C9E74DF3E9E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44D09F-7BBF-258F-652F-902CC14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F37492-0EFF-D219-B1FB-37EDFB7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85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B3EE6-5CDE-FCBC-E139-306D2091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AD0047-B0AF-6186-57D6-90E9E009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D0803B-BA77-4A81-0DA3-E4FD6B36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A38D-F16B-DD4C-BAC6-D7603006A83B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7125C8-0E6B-C51E-8527-16C3A290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554C85-48AA-B4A9-F2F6-1F658F5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45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9B3B5B-9EF3-F69C-E634-51A7211C1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82B8D1-F697-1027-B6D2-7A17F121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665BC3-2808-6368-16A1-59B72F3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CA20-CD94-8D42-90D1-3BB3701586C3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4C389-9680-3127-8DD5-5021988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881585-C3FE-CDC4-9C71-F92F51C0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13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D2581-25E2-762A-1FD8-BC9009AC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5127C2-C66A-FF4D-3737-34C86281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133691-0430-D3AD-8319-7D4D777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BDAF-1C10-8F4D-B23E-EB0B562925F8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0EFE65-0DAF-13AE-896A-5270892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980553-68A6-4A7D-6C82-40FA68D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32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AE09D-02BE-AC56-EDDA-70384ECD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40E7EF-91D3-FB17-3966-032B770D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1F72B-54F5-E40D-3DEE-4DCE278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59DF-F1AB-774C-8BEF-0DAAE143EFB9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192B38-5F9E-EC66-3BDC-4306919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B89AEF-C448-82E2-2877-A4B038FF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64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9DFCE-08F1-7DD8-0D17-14B5EA1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BF1537-8819-96C3-D250-60292EDF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3B2693-9480-34AA-E5AD-DC29D49C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E10DDD-6B19-7697-FA2A-9FFCDD42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0C35-CC01-8543-BADF-12DFAD75CC2C}" type="datetime1">
              <a:rPr lang="ru-RU" smtClean="0"/>
              <a:t>22.05.2024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26E30A-550B-C03A-E76D-59EB6DE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3490EB-7A15-D63F-F152-0C12E0AB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19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1027DF-2FC3-09F4-E08C-AA25F5DF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D67E9C-96D6-CDE5-66BA-B5979A60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3CA9B4-7AAB-60B1-431C-178DD5A3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C0D1E4-69F2-1EFF-C5AE-778A38F6D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53CE66-CD5C-A670-2C15-696AA861F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2B6094F-DFE3-F2B6-C549-6A01F7A3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5DEE-7176-FB49-9B65-DBD4E01A9809}" type="datetime1">
              <a:rPr lang="ru-RU" smtClean="0"/>
              <a:t>22.05.2024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3EAD4F-CF0C-50AD-9261-6D1228F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B07596-67CC-A849-9D9D-8129AC5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43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FD645-8B62-B314-2A7E-FF881AB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DB6B9C-B061-1E8B-CCC7-9989AA0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0066-7601-D041-ABFE-E7B33BB10D16}" type="datetime1">
              <a:rPr lang="ru-RU" smtClean="0"/>
              <a:t>22.05.2024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688860-7861-0E3A-6892-677137F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51FE8E-91D5-7E6A-05F0-3E56BE5C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5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D4E165-8B74-C6BD-2AB1-A18B265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4329-115C-F544-8B06-AC0F2E8546C6}" type="datetime1">
              <a:rPr lang="ru-RU" smtClean="0"/>
              <a:t>22.05.2024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CA47DB-47AE-4395-326D-2F541EC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4380E4-54CD-B066-187C-E75ACC2C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80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34759-15CB-3B87-DD5E-7D432286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79D18D-D8D2-3CE3-75F5-6A800943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2E65CB-0AFA-7EF3-5FF3-3225D9EA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12C1A4-8E97-E420-2ACE-9A3AD71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8D63-B079-9745-9947-4EFDBF1840A5}" type="datetime1">
              <a:rPr lang="ru-RU" smtClean="0"/>
              <a:t>22.05.2024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68FB5B-8B97-1E46-5D66-6E0E62F9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DBABA2-DB83-5311-5A26-B6C39D78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68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B6CD5-59A3-13C0-2A60-CDE1A496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097C0F1-7090-284F-14BD-8218BAEE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E3317B-D905-6D7E-3B59-33324CC8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5B6056-4559-C130-9796-F84DCB8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01B0-5CDF-D041-B5C5-960551E7F628}" type="datetime1">
              <a:rPr lang="ru-RU" smtClean="0"/>
              <a:t>22.05.2024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4138B8-6168-A277-9157-6ACCEAA8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430967-A01F-3FDB-8C85-BBBEC0FE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20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EE5EA81-FDCB-9619-D900-5B884239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7AD1C3-BA7B-703B-FED5-C5AF4440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305A19-F9A0-BA61-BF2D-3CF8633F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EB4F-5D88-904E-A92B-9209865FC035}" type="datetime1">
              <a:rPr lang="ru-RU" smtClean="0"/>
              <a:t>22.05.2024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9A434F-7A95-DF75-6293-511D5688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2E6C7A-5CA2-7AB0-E549-CB2A645E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D979-93C2-FB44-B68F-65DF9042C69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4059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BDCA4B-3F59-2B6B-CC8D-F957F8076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581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Разработка </a:t>
            </a:r>
            <a:r>
              <a:rPr lang="ru-RU" b="1" dirty="0" smtClean="0"/>
              <a:t>мобильного приложения «</a:t>
            </a:r>
            <a:r>
              <a:rPr lang="en-US" b="1" dirty="0" smtClean="0"/>
              <a:t>Gym Tracker</a:t>
            </a:r>
            <a:r>
              <a:rPr lang="ru-RU" b="1" dirty="0" smtClean="0"/>
              <a:t>»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347EFC-8A8E-57AB-D4C7-1A731707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078" y="3627783"/>
            <a:ext cx="4661453" cy="2782957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Выполнил: </a:t>
            </a:r>
          </a:p>
          <a:p>
            <a:pPr algn="l"/>
            <a:r>
              <a:rPr lang="ru-RU" sz="1600" dirty="0"/>
              <a:t>студент 4 курса</a:t>
            </a:r>
          </a:p>
          <a:p>
            <a:pPr algn="l"/>
            <a:r>
              <a:rPr lang="ru-RU" sz="1600" dirty="0"/>
              <a:t>09.03.01 Информатика и вычислительная техника, Технологии разработки программного  обеспечения</a:t>
            </a:r>
          </a:p>
          <a:p>
            <a:pPr algn="l"/>
            <a:r>
              <a:rPr lang="ru-RU" sz="1600" dirty="0" smtClean="0"/>
              <a:t>Игнатьев Денис Сергеевич</a:t>
            </a:r>
            <a:endParaRPr lang="ru-RU" sz="1600" dirty="0"/>
          </a:p>
          <a:p>
            <a:pPr algn="l"/>
            <a:r>
              <a:rPr lang="ru-RU" sz="1600" b="1" dirty="0"/>
              <a:t>Руководитель: </a:t>
            </a:r>
          </a:p>
          <a:p>
            <a:pPr algn="l"/>
            <a:r>
              <a:rPr lang="ru-RU" sz="1600" dirty="0"/>
              <a:t>к. </a:t>
            </a:r>
            <a:r>
              <a:rPr lang="ru-RU" sz="1600" dirty="0" smtClean="0"/>
              <a:t>п.</a:t>
            </a:r>
            <a:r>
              <a:rPr lang="ru-RU" sz="1600" dirty="0"/>
              <a:t> н.</a:t>
            </a:r>
            <a:r>
              <a:rPr lang="ru-RU" sz="1600" dirty="0" smtClean="0"/>
              <a:t>, </a:t>
            </a:r>
            <a:r>
              <a:rPr lang="ru-RU" sz="1600" dirty="0"/>
              <a:t>доцент кафедры </a:t>
            </a:r>
            <a:r>
              <a:rPr lang="ru-RU" sz="1600" dirty="0" err="1"/>
              <a:t>ИТиЭО</a:t>
            </a:r>
            <a:endParaRPr lang="ru-RU" sz="1600" dirty="0"/>
          </a:p>
          <a:p>
            <a:pPr algn="l"/>
            <a:r>
              <a:rPr lang="ru-RU" sz="1600" dirty="0"/>
              <a:t>Гончарова Светлана Викторовна</a:t>
            </a:r>
          </a:p>
        </p:txBody>
      </p:sp>
    </p:spTree>
    <p:extLst>
      <p:ext uri="{BB962C8B-B14F-4D97-AF65-F5344CB8AC3E}">
        <p14:creationId xmlns:p14="http://schemas.microsoft.com/office/powerpoint/2010/main" val="34561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1C51F-F0DE-FCBC-59AB-A320C16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6D4801-79A0-DBA4-0B98-31612D01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Актуальность выпускной квалификационной работы заключается в разработке мобильного приложения, которое поспособствует переходу на мобильные системы учета тренировок.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54D6B9-E6C8-79A7-F68C-16204792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2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24399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BFB77-CEF8-306C-FDEA-C4CF611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48047-74E4-067F-4A45-954436CE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Предметом выпускной квалификационной работы выступает мобильное приложение «</a:t>
            </a:r>
            <a:r>
              <a:rPr lang="ru-RU" dirty="0" err="1"/>
              <a:t>Gym</a:t>
            </a:r>
            <a:r>
              <a:rPr lang="ru-RU" dirty="0"/>
              <a:t> </a:t>
            </a:r>
            <a:r>
              <a:rPr lang="ru-RU" dirty="0" err="1"/>
              <a:t>Tracker</a:t>
            </a:r>
            <a:r>
              <a:rPr lang="ru-RU" dirty="0"/>
              <a:t>».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62EC6-6F60-717A-20E3-55E0A95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3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8668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E872C-4B74-592D-98BF-B51F2B7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0335A-516F-420D-1EFC-B42DE0ED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Целью бакалаврской выпускной квалификационной работы является разработка мобильного приложения «</a:t>
            </a:r>
            <a:r>
              <a:rPr lang="ru-RU" dirty="0" err="1"/>
              <a:t>Gym</a:t>
            </a:r>
            <a:r>
              <a:rPr lang="ru-RU" dirty="0"/>
              <a:t> </a:t>
            </a:r>
            <a:r>
              <a:rPr lang="ru-RU" dirty="0" err="1"/>
              <a:t>Tracker</a:t>
            </a:r>
            <a:r>
              <a:rPr lang="ru-RU" dirty="0"/>
              <a:t>».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430BA4-066D-0BAC-87A4-3CE270F0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4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74371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BB000-A001-1BA6-F495-F9BC20D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73E2EC-FBF2-FD0D-405A-CAE0BBF3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ru-RU" sz="2400" dirty="0"/>
              <a:t>Провести анализ существующих приложений для учёта тренировок;</a:t>
            </a:r>
          </a:p>
          <a:p>
            <a:pPr lvl="0"/>
            <a:r>
              <a:rPr lang="ru-RU" sz="2400" dirty="0"/>
              <a:t>Провести анализ инструментов для реализации приложения;</a:t>
            </a:r>
          </a:p>
          <a:p>
            <a:pPr lvl="0"/>
            <a:r>
              <a:rPr lang="ru-RU" sz="2400" dirty="0"/>
              <a:t>Сформировать требования для приложения;</a:t>
            </a:r>
          </a:p>
          <a:p>
            <a:pPr lvl="0"/>
            <a:r>
              <a:rPr lang="ru-RU" sz="2400" dirty="0"/>
              <a:t>Создать прототип мобильного приложения;</a:t>
            </a:r>
          </a:p>
          <a:p>
            <a:pPr lvl="0"/>
            <a:r>
              <a:rPr lang="ru-RU" sz="2400" dirty="0"/>
              <a:t>Описать процесс создания и тестирования.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B9FDD5-C861-2564-A702-45EBEC0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5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96428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703E98-FEB3-90A2-3C61-B5C20DE2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и технологии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874A3B-E698-A686-E938-0296F91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err="1" smtClean="0"/>
              <a:t>SwiftUI</a:t>
            </a:r>
            <a:r>
              <a:rPr lang="en-US" dirty="0" smtClean="0"/>
              <a:t>, </a:t>
            </a:r>
            <a:r>
              <a:rPr lang="en-US" dirty="0" err="1" smtClean="0"/>
              <a:t>CoreData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Xcode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F0C226-5004-78A8-2C65-A2C8A59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6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1804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C681B-659A-7446-E0A6-614A9E8C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4DEB45-E5EA-D7B7-B3A7-6287EA0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7</a:t>
            </a:fld>
            <a:endParaRPr lang="x-none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11" y="1690688"/>
            <a:ext cx="9914178" cy="42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2A5597-0091-ADA3-2963-AFC63AA6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продукта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A079A-0123-99E9-F57E-92B1901D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422514-93DE-F1E2-5FA5-7B2DF184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8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595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Разработка мобильного приложения «Gym Tracker»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Демонстрация работы продукта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«Помощник студента»</dc:title>
  <dc:creator/>
  <cp:lastModifiedBy>DENIS</cp:lastModifiedBy>
  <cp:revision>15</cp:revision>
  <dcterms:created xsi:type="dcterms:W3CDTF">2022-05-24T21:43:16Z</dcterms:created>
  <dcterms:modified xsi:type="dcterms:W3CDTF">2024-05-22T17:47:53Z</dcterms:modified>
</cp:coreProperties>
</file>