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4" r:id="rId8"/>
    <p:sldId id="260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0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9FEB-0DDD-4C29-B045-54B5B457257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E814-C7D3-40ED-97FB-1B35B4CB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Свертка (</a:t>
            </a:r>
            <a:r>
              <a:rPr lang="en-US" dirty="0" smtClean="0"/>
              <a:t>Convolutional)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7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ru-RU" dirty="0" smtClean="0"/>
              <a:t>свертка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40" y="2056284"/>
            <a:ext cx="3328158" cy="32011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06" y="2885688"/>
            <a:ext cx="2838450" cy="2371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346" y="2192208"/>
            <a:ext cx="3315455" cy="3201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352" y="4549527"/>
            <a:ext cx="1573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CONV(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182316" y="4334083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,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8065588" y="4334083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) =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813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D</a:t>
            </a:r>
            <a:r>
              <a:rPr lang="ru-RU" dirty="0" smtClean="0"/>
              <a:t> свертка в коде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scipy.signal</a:t>
            </a:r>
            <a:r>
              <a:rPr lang="en-US" dirty="0" smtClean="0"/>
              <a:t> import convolve2d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 = …</a:t>
            </a:r>
          </a:p>
          <a:p>
            <a:pPr marL="0" indent="0">
              <a:buNone/>
            </a:pPr>
            <a:r>
              <a:rPr lang="pt-BR" dirty="0" smtClean="0"/>
              <a:t>h_kernel = np.array([[ 1,  2,  1],</a:t>
            </a:r>
          </a:p>
          <a:p>
            <a:pPr marL="0" indent="0">
              <a:buNone/>
            </a:pPr>
            <a:r>
              <a:rPr lang="pt-BR" dirty="0" smtClean="0"/>
              <a:t>                                     [ 0,  0,  0],</a:t>
            </a:r>
          </a:p>
          <a:p>
            <a:pPr marL="0" indent="0">
              <a:buNone/>
            </a:pPr>
            <a:r>
              <a:rPr lang="pt-BR" dirty="0" smtClean="0"/>
              <a:t>                                     [-1, -2, -1]])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res = convolve2d(img, h_kernel)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2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271" y="1464876"/>
            <a:ext cx="11467069" cy="1325563"/>
          </a:xfrm>
        </p:spPr>
        <p:txBody>
          <a:bodyPr>
            <a:noAutofit/>
          </a:bodyPr>
          <a:lstStyle/>
          <a:p>
            <a:r>
              <a:rPr lang="ru-RU" sz="4800" dirty="0" smtClean="0"/>
              <a:t>В </a:t>
            </a:r>
            <a:r>
              <a:rPr lang="ru-RU" sz="4800" dirty="0" err="1" smtClean="0"/>
              <a:t>сверточных</a:t>
            </a:r>
            <a:r>
              <a:rPr lang="ru-RU" sz="4800" dirty="0" smtClean="0"/>
              <a:t> сетях обучаются ядра свертки</a:t>
            </a:r>
            <a:endParaRPr lang="en-US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36" y="3281104"/>
            <a:ext cx="2838450" cy="2371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6335" y="4051467"/>
            <a:ext cx="4309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—  неизвестное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235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свертка в модели обучения?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8919" y="1305342"/>
            <a:ext cx="1177598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model = Sequential()</a:t>
            </a:r>
          </a:p>
          <a:p>
            <a:endParaRPr lang="en-US" sz="2800" dirty="0" smtClean="0"/>
          </a:p>
          <a:p>
            <a:r>
              <a:rPr lang="en-US" sz="4000" dirty="0" err="1" smtClean="0"/>
              <a:t>model.add</a:t>
            </a:r>
            <a:r>
              <a:rPr lang="en-US" sz="4000" dirty="0" smtClean="0"/>
              <a:t>(Conv2D(32, (3, 3), </a:t>
            </a:r>
            <a:r>
              <a:rPr lang="en-US" sz="4000" dirty="0" err="1" smtClean="0"/>
              <a:t>input_shape</a:t>
            </a:r>
            <a:r>
              <a:rPr lang="en-US" sz="4000" dirty="0" smtClean="0"/>
              <a:t>=(28, 28, 1)))</a:t>
            </a:r>
            <a:endParaRPr lang="ru-RU" sz="4000" dirty="0" smtClean="0"/>
          </a:p>
          <a:p>
            <a:endParaRPr lang="en-US" sz="4000" dirty="0" smtClean="0"/>
          </a:p>
          <a:p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model.add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(MaxPool2D(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pool_size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=(2, 2)))</a:t>
            </a:r>
          </a:p>
          <a:p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model.add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(Activation('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'))</a:t>
            </a:r>
          </a:p>
          <a:p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model.add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(Flatten())</a:t>
            </a:r>
          </a:p>
          <a:p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model.add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(Dense(128, activation='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'))</a:t>
            </a:r>
          </a:p>
          <a:p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model.add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(Dense(10, activation='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'))</a:t>
            </a:r>
          </a:p>
          <a:p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model.compile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(loss='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categorical_crossentropy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', optimizer='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rmsprop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',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metrics=['accuracy'])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свертка?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Формально: </a:t>
            </a:r>
            <a:r>
              <a:rPr lang="ru-RU" b="1" dirty="0"/>
              <a:t>Свертка</a:t>
            </a:r>
            <a:r>
              <a:rPr lang="ru-RU" dirty="0"/>
              <a:t> (англ. </a:t>
            </a:r>
            <a:r>
              <a:rPr lang="ru-RU" dirty="0" err="1"/>
              <a:t>convolution</a:t>
            </a:r>
            <a:r>
              <a:rPr lang="ru-RU" dirty="0"/>
              <a:t>) — это операция, показывающая «схожесть» одной функции с отражённой и сдвинутой копией другой. Понятие свёртки обобщается для функций, определённых на группах, а также </a:t>
            </a:r>
            <a:r>
              <a:rPr lang="ru-RU" dirty="0" smtClean="0"/>
              <a:t>мер.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Проще: </a:t>
            </a:r>
            <a:r>
              <a:rPr lang="ru-RU" b="1" dirty="0" smtClean="0"/>
              <a:t>Свертка</a:t>
            </a:r>
            <a:r>
              <a:rPr lang="ru-RU" dirty="0" smtClean="0"/>
              <a:t> </a:t>
            </a:r>
            <a:r>
              <a:rPr lang="ru-RU" dirty="0"/>
              <a:t>– это операция вычисления нового значения </a:t>
            </a:r>
            <a:r>
              <a:rPr lang="ru-RU" dirty="0" smtClean="0"/>
              <a:t>функции (пикселя), </a:t>
            </a:r>
            <a:r>
              <a:rPr lang="ru-RU" dirty="0"/>
              <a:t>учитывающая значения окружающих его </a:t>
            </a:r>
            <a:r>
              <a:rPr lang="ru-RU" dirty="0" smtClean="0"/>
              <a:t>значений (пикселей). </a:t>
            </a:r>
            <a:r>
              <a:rPr lang="ru-RU" dirty="0"/>
              <a:t>Для вычисления значения используется матрица, называемая </a:t>
            </a:r>
            <a:r>
              <a:rPr lang="ru-RU" i="1" dirty="0"/>
              <a:t>ядром </a:t>
            </a:r>
            <a:r>
              <a:rPr lang="ru-RU" i="1" dirty="0" smtClean="0"/>
              <a:t>свертки.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2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Одномерная свертка</a:t>
            </a:r>
            <a:endParaRPr lang="en-US" dirty="0"/>
          </a:p>
        </p:txBody>
      </p:sp>
      <p:pic>
        <p:nvPicPr>
          <p:cNvPr id="3074" name="Picture 2" descr="https://upload.wikimedia.org/wikipedia/commons/6/6a/Convolution_of_box_signal_with_itself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13" y="2135058"/>
            <a:ext cx="7678609" cy="241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Одномерная свертка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675" y="1645781"/>
            <a:ext cx="11081951" cy="702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f = </a:t>
            </a:r>
            <a:r>
              <a:rPr lang="en-US" sz="3200" dirty="0" err="1" smtClean="0"/>
              <a:t>np.array</a:t>
            </a:r>
            <a:r>
              <a:rPr lang="en-US" sz="3200" dirty="0" smtClean="0"/>
              <a:t>([0, 0, 0, 0, 0, 1, 1, 1, 1, 1, 0, 0, 0, 0, 0], </a:t>
            </a:r>
            <a:r>
              <a:rPr lang="en-US" sz="3200" dirty="0" err="1" smtClean="0"/>
              <a:t>dtype</a:t>
            </a:r>
            <a:r>
              <a:rPr lang="en-US" sz="3200" dirty="0" smtClean="0"/>
              <a:t>='float32')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90" y="2721574"/>
            <a:ext cx="7974099" cy="21997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5295116"/>
            <a:ext cx="6964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kernel = </a:t>
            </a:r>
            <a:r>
              <a:rPr lang="en-US" sz="3200" dirty="0" err="1" smtClean="0"/>
              <a:t>np.array</a:t>
            </a:r>
            <a:r>
              <a:rPr lang="en-US" sz="3200" dirty="0" smtClean="0"/>
              <a:t>([-1, 1], </a:t>
            </a:r>
            <a:r>
              <a:rPr lang="en-US" sz="3200" dirty="0" err="1" smtClean="0"/>
              <a:t>dtype</a:t>
            </a:r>
            <a:r>
              <a:rPr lang="en-US" sz="3200" dirty="0" smtClean="0"/>
              <a:t>='float32')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57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ru-RU" dirty="0" smtClean="0"/>
              <a:t>Одномерная свертка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0748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7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ru-RU" dirty="0" smtClean="0"/>
              <a:t>Одномерная свертка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1359244"/>
            <a:ext cx="35147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Одномерная свертка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06" y="4174910"/>
            <a:ext cx="7652287" cy="23741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06" y="1690688"/>
            <a:ext cx="7974099" cy="21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0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свертка?</a:t>
            </a:r>
            <a:endParaRPr lang="en-US" dirty="0"/>
          </a:p>
        </p:txBody>
      </p:sp>
      <p:pic>
        <p:nvPicPr>
          <p:cNvPr id="4" name="Picture 2" descr="https://upload.wikimedia.org/wikipedia/commons/thumb/4/4f/3D_Convolution_Animation.gif/220px-3D_Convolution_Animation.gif">
            <a:extLst>
              <a:ext uri="{FF2B5EF4-FFF2-40B4-BE49-F238E27FC236}">
                <a16:creationId xmlns="" xmlns:a16="http://schemas.microsoft.com/office/drawing/2014/main" id="{6D4100CB-A612-407E-B52D-E45A13349DE5}"/>
              </a:ext>
            </a:extLst>
          </p:cNvPr>
          <p:cNvPicPr>
            <a:picLocks noGrp="1" noChangeAspect="1" noChangeArrowheads="1" noCro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92" y="1690688"/>
            <a:ext cx="4391524" cy="38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2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ru-RU" dirty="0" smtClean="0"/>
              <a:t>свертка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89" y="1690688"/>
            <a:ext cx="4464944" cy="429452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680886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h_kernel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([[ 1,  2,  1],</a:t>
            </a:r>
          </a:p>
          <a:p>
            <a:r>
              <a:rPr lang="en-US" dirty="0" smtClean="0"/>
              <a:t>                     </a:t>
            </a:r>
            <a:r>
              <a:rPr lang="ru-RU" dirty="0" smtClean="0"/>
              <a:t>	  </a:t>
            </a:r>
            <a:r>
              <a:rPr lang="en-US" dirty="0" smtClean="0"/>
              <a:t>[ 0,  0,  0],</a:t>
            </a:r>
          </a:p>
          <a:p>
            <a:r>
              <a:rPr lang="en-US" dirty="0" smtClean="0"/>
              <a:t>                     </a:t>
            </a:r>
            <a:r>
              <a:rPr lang="ru-RU" dirty="0" smtClean="0"/>
              <a:t>	  </a:t>
            </a:r>
            <a:r>
              <a:rPr lang="en-US" dirty="0" smtClean="0"/>
              <a:t>[-1, -2, -1]])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36" y="3206964"/>
            <a:ext cx="28384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82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275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Свертка (Convolutional)</vt:lpstr>
      <vt:lpstr>Что такое свертка?</vt:lpstr>
      <vt:lpstr>Одномерная свертка</vt:lpstr>
      <vt:lpstr>Одномерная свертка</vt:lpstr>
      <vt:lpstr>Одномерная свертка</vt:lpstr>
      <vt:lpstr>Одномерная свертка</vt:lpstr>
      <vt:lpstr>Одномерная свертка</vt:lpstr>
      <vt:lpstr>Что такое свертка?</vt:lpstr>
      <vt:lpstr>2D свертка</vt:lpstr>
      <vt:lpstr>2D свертка</vt:lpstr>
      <vt:lpstr>2D свертка в коде</vt:lpstr>
      <vt:lpstr>В сверточных сетях обучаются ядра свертки</vt:lpstr>
      <vt:lpstr>Где свертка в модели обучения?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Свертка</dc:title>
  <dc:creator>Aleksey Alekseev</dc:creator>
  <cp:lastModifiedBy>Aleksey Alekseev</cp:lastModifiedBy>
  <cp:revision>5</cp:revision>
  <dcterms:created xsi:type="dcterms:W3CDTF">2018-01-31T13:45:41Z</dcterms:created>
  <dcterms:modified xsi:type="dcterms:W3CDTF">2018-01-31T14:28:06Z</dcterms:modified>
</cp:coreProperties>
</file>