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5EB26-54FB-4945-A0E9-88A561C30AB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F2D0-E767-4E5F-91A3-F715444A3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Дообучение</a:t>
            </a:r>
            <a:r>
              <a:rPr lang="ru-RU" dirty="0" smtClean="0"/>
              <a:t> моделей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1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для масок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data_gen_args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featurewise_center</a:t>
            </a:r>
            <a:r>
              <a:rPr lang="en-US" dirty="0"/>
              <a:t>=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ru-RU" dirty="0" smtClean="0"/>
              <a:t>							</a:t>
            </a:r>
            <a:r>
              <a:rPr lang="en-US" dirty="0" err="1" smtClean="0"/>
              <a:t>featurewise_std_normalization</a:t>
            </a:r>
            <a:r>
              <a:rPr lang="en-US" dirty="0" smtClean="0"/>
              <a:t>=</a:t>
            </a:r>
            <a:r>
              <a:rPr lang="en-US" b="1" dirty="0" smtClean="0"/>
              <a:t>True</a:t>
            </a:r>
            <a:r>
              <a:rPr lang="en-US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rotation_range</a:t>
            </a:r>
            <a:r>
              <a:rPr lang="en-US" dirty="0" smtClean="0"/>
              <a:t>=90</a:t>
            </a:r>
            <a:r>
              <a:rPr lang="en-US" dirty="0"/>
              <a:t>.,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err="1" smtClean="0"/>
              <a:t>width_shift_range</a:t>
            </a:r>
            <a:r>
              <a:rPr lang="en-US" dirty="0" smtClean="0"/>
              <a:t>=0.1</a:t>
            </a:r>
            <a:r>
              <a:rPr lang="en-US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err="1" smtClean="0"/>
              <a:t>height_shift_range</a:t>
            </a:r>
            <a:r>
              <a:rPr lang="en-US" dirty="0" smtClean="0"/>
              <a:t>=0.1</a:t>
            </a:r>
            <a:r>
              <a:rPr lang="en-US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err="1" smtClean="0"/>
              <a:t>zoom_range</a:t>
            </a:r>
            <a:r>
              <a:rPr lang="en-US" dirty="0" smtClean="0"/>
              <a:t>=0.2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image_datagen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ImageDataGenerator</a:t>
            </a:r>
            <a:r>
              <a:rPr lang="en-US" dirty="0"/>
              <a:t>(**</a:t>
            </a:r>
            <a:r>
              <a:rPr lang="en-US" dirty="0" err="1"/>
              <a:t>data_gen_args</a:t>
            </a:r>
            <a:r>
              <a:rPr lang="en-US" dirty="0"/>
              <a:t>) </a:t>
            </a:r>
            <a:r>
              <a:rPr lang="en-US" dirty="0" err="1"/>
              <a:t>mask_datagen</a:t>
            </a:r>
            <a:r>
              <a:rPr lang="en-US" dirty="0"/>
              <a:t> = </a:t>
            </a:r>
            <a:r>
              <a:rPr lang="en-US" dirty="0" err="1"/>
              <a:t>ImageDataGenerator</a:t>
            </a:r>
            <a:r>
              <a:rPr lang="en-US" dirty="0"/>
              <a:t>(**</a:t>
            </a:r>
            <a:r>
              <a:rPr lang="en-US" dirty="0" err="1"/>
              <a:t>data_gen_args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45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для масок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seed = 1 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image_datagen.fit</a:t>
            </a:r>
            <a:r>
              <a:rPr lang="en-US" dirty="0" smtClean="0"/>
              <a:t>(images</a:t>
            </a:r>
            <a:r>
              <a:rPr lang="en-US" dirty="0"/>
              <a:t>, augment=</a:t>
            </a:r>
            <a:r>
              <a:rPr lang="en-US" b="1" dirty="0"/>
              <a:t>True</a:t>
            </a:r>
            <a:r>
              <a:rPr lang="en-US" dirty="0"/>
              <a:t>, seed=seed) </a:t>
            </a:r>
            <a:r>
              <a:rPr lang="en-US" dirty="0" err="1"/>
              <a:t>mask_datagen.fit</a:t>
            </a:r>
            <a:r>
              <a:rPr lang="en-US" dirty="0"/>
              <a:t>(masks, augment=</a:t>
            </a:r>
            <a:r>
              <a:rPr lang="en-US" b="1" dirty="0"/>
              <a:t>True</a:t>
            </a:r>
            <a:r>
              <a:rPr lang="en-US" dirty="0"/>
              <a:t>, seed=seed)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image_generator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image_datagen.flow_from_directory</a:t>
            </a:r>
            <a:r>
              <a:rPr lang="en-US" dirty="0"/>
              <a:t>( 'data/images', </a:t>
            </a:r>
            <a:r>
              <a:rPr lang="en-US" dirty="0" err="1"/>
              <a:t>class_mode</a:t>
            </a:r>
            <a:r>
              <a:rPr lang="en-US" dirty="0"/>
              <a:t>=</a:t>
            </a:r>
            <a:r>
              <a:rPr lang="en-US" b="1" dirty="0"/>
              <a:t>None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seed=seed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mask_generator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mask_datagen.flow_from_directory</a:t>
            </a:r>
            <a:r>
              <a:rPr lang="en-US" dirty="0"/>
              <a:t>( 'data/masks', </a:t>
            </a:r>
            <a:r>
              <a:rPr lang="en-US" dirty="0" err="1"/>
              <a:t>class_mode</a:t>
            </a:r>
            <a:r>
              <a:rPr lang="en-US" dirty="0"/>
              <a:t>=</a:t>
            </a:r>
            <a:r>
              <a:rPr lang="en-US" b="1" dirty="0"/>
              <a:t>None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seed=seed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en-US" dirty="0" err="1" smtClean="0"/>
              <a:t>train_generator</a:t>
            </a:r>
            <a:r>
              <a:rPr lang="en-US" dirty="0" smtClean="0"/>
              <a:t> </a:t>
            </a:r>
            <a:r>
              <a:rPr lang="en-US" dirty="0"/>
              <a:t>= zip(</a:t>
            </a:r>
            <a:r>
              <a:rPr lang="en-US" dirty="0" err="1"/>
              <a:t>image_generator</a:t>
            </a:r>
            <a:r>
              <a:rPr lang="en-US" dirty="0"/>
              <a:t>, </a:t>
            </a:r>
            <a:r>
              <a:rPr lang="en-US" dirty="0" err="1"/>
              <a:t>mask_generator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applications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02" y="1690688"/>
            <a:ext cx="7259595" cy="41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загрузки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9"/>
            <a:ext cx="9033242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(224, 224, 3)</a:t>
            </a:r>
            <a:endParaRPr kumimoji="0" lang="ru-RU" altLang="en-US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get_model_inception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applications.InceptionV3(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include_top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initial_model.output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Flatten()(x)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out = Dense(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'sigmoid'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)(x)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model = Model(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initial_model.input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=out)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'accuracy'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nclude_top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– загружать или нет последний (последние) слои, которые по сути являются выходами оригинальной сети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eights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None </a:t>
            </a:r>
            <a:r>
              <a:rPr lang="ru-RU" dirty="0" smtClean="0"/>
              <a:t>или </a:t>
            </a:r>
            <a:r>
              <a:rPr lang="en-US" dirty="0" err="1" smtClean="0"/>
              <a:t>imagenet</a:t>
            </a:r>
            <a:r>
              <a:rPr lang="en-US" dirty="0" smtClean="0"/>
              <a:t> – </a:t>
            </a:r>
            <a:r>
              <a:rPr lang="ru-RU" dirty="0" smtClean="0"/>
              <a:t>инициализация весов, </a:t>
            </a:r>
            <a:r>
              <a:rPr lang="en-US" dirty="0" smtClean="0"/>
              <a:t>None – </a:t>
            </a:r>
            <a:r>
              <a:rPr lang="ru-RU" dirty="0" smtClean="0"/>
              <a:t>рандом, </a:t>
            </a:r>
            <a:r>
              <a:rPr lang="en-US" dirty="0" err="1" smtClean="0"/>
              <a:t>imagenet</a:t>
            </a:r>
            <a:r>
              <a:rPr lang="en-US" dirty="0" smtClean="0"/>
              <a:t> – </a:t>
            </a:r>
            <a:r>
              <a:rPr lang="ru-RU" dirty="0" smtClean="0"/>
              <a:t>обученная на </a:t>
            </a:r>
            <a:r>
              <a:rPr lang="en-US" dirty="0" smtClean="0"/>
              <a:t>ImageNet </a:t>
            </a:r>
            <a:r>
              <a:rPr lang="ru-RU" dirty="0" smtClean="0"/>
              <a:t>сеть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input_shape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– размер входа, для разных моделей разные ограничения, допустимо только когда</a:t>
            </a:r>
            <a:r>
              <a:rPr lang="en-US" dirty="0"/>
              <a:t> </a:t>
            </a:r>
            <a:r>
              <a:rPr lang="en-US" dirty="0" err="1" smtClean="0"/>
              <a:t>include_top</a:t>
            </a:r>
            <a:r>
              <a:rPr lang="en-US" dirty="0" smtClean="0"/>
              <a:t> = False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classes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количество классов (когда вы хотите взять исходную модель и просто поменять количество классов, </a:t>
            </a:r>
            <a:r>
              <a:rPr lang="en-US" dirty="0" err="1" smtClean="0"/>
              <a:t>include_top</a:t>
            </a:r>
            <a:r>
              <a:rPr lang="en-US" dirty="0" smtClean="0"/>
              <a:t>=True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Дообучение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base_model</a:t>
            </a:r>
            <a:r>
              <a:rPr lang="en-US" dirty="0"/>
              <a:t> = InceptionV3(</a:t>
            </a:r>
            <a:r>
              <a:rPr lang="en-US" dirty="0">
                <a:solidFill>
                  <a:srgbClr val="C00000"/>
                </a:solidFill>
              </a:rPr>
              <a:t>weights='</a:t>
            </a:r>
            <a:r>
              <a:rPr lang="en-US" dirty="0" err="1">
                <a:solidFill>
                  <a:srgbClr val="C00000"/>
                </a:solidFill>
              </a:rPr>
              <a:t>imagenet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, </a:t>
            </a:r>
            <a:r>
              <a:rPr lang="en-US" dirty="0" err="1"/>
              <a:t>include_top</a:t>
            </a:r>
            <a:r>
              <a:rPr lang="en-US" dirty="0"/>
              <a:t>=</a:t>
            </a:r>
            <a:r>
              <a:rPr lang="en-US" b="1" dirty="0"/>
              <a:t>False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base_model.output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GlobalAveragePooling2D()(x)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Dense(1024, activation='</a:t>
            </a:r>
            <a:r>
              <a:rPr lang="en-US" dirty="0" err="1"/>
              <a:t>relu</a:t>
            </a:r>
            <a:r>
              <a:rPr lang="en-US" dirty="0"/>
              <a:t>')(x)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predictions </a:t>
            </a:r>
            <a:r>
              <a:rPr lang="en-US" dirty="0"/>
              <a:t>= Dense(200, activation='</a:t>
            </a:r>
            <a:r>
              <a:rPr lang="en-US" dirty="0" err="1"/>
              <a:t>softmax</a:t>
            </a:r>
            <a:r>
              <a:rPr lang="en-US" dirty="0"/>
              <a:t>')(x)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/>
              <a:t>= Model(inputs=</a:t>
            </a:r>
            <a:r>
              <a:rPr lang="en-US" dirty="0" err="1"/>
              <a:t>base_model.input</a:t>
            </a:r>
            <a:r>
              <a:rPr lang="en-US" dirty="0"/>
              <a:t>, outputs=predictions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layer </a:t>
            </a:r>
            <a:r>
              <a:rPr lang="en-US" b="1" dirty="0">
                <a:solidFill>
                  <a:srgbClr val="C00000"/>
                </a:solidFill>
              </a:rPr>
              <a:t>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base_model.layers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layer.trainable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Fine-tune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err="1" smtClean="0"/>
              <a:t>Дообучаем</a:t>
            </a:r>
            <a:r>
              <a:rPr lang="ru-RU" dirty="0" smtClean="0"/>
              <a:t> сеть с нормальным </a:t>
            </a:r>
            <a:r>
              <a:rPr lang="en-US" dirty="0" smtClean="0"/>
              <a:t>learning rate </a:t>
            </a:r>
            <a:r>
              <a:rPr lang="ru-RU" dirty="0" smtClean="0"/>
              <a:t>и замороженными слоями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Ставим низкий </a:t>
            </a:r>
            <a:r>
              <a:rPr lang="en-US" dirty="0" smtClean="0"/>
              <a:t>learning rate (</a:t>
            </a:r>
            <a:r>
              <a:rPr lang="ru-RU" dirty="0" smtClean="0"/>
              <a:t>меньше на порядок-два), загружаем веса с первого этапа, размораживаем все слои, обучаем дальше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3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Бонус, </a:t>
            </a:r>
            <a:r>
              <a:rPr lang="ru-RU" dirty="0" err="1" smtClean="0"/>
              <a:t>кастомный</a:t>
            </a:r>
            <a:r>
              <a:rPr lang="ru-RU" dirty="0" smtClean="0"/>
              <a:t> генератор </a:t>
            </a:r>
            <a:r>
              <a:rPr lang="ru-RU" dirty="0" err="1" smtClean="0"/>
              <a:t>батчей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Вход: картинка</a:t>
            </a:r>
          </a:p>
          <a:p>
            <a:pPr marL="0" indent="0">
              <a:buNone/>
            </a:pPr>
            <a:r>
              <a:rPr lang="ru-RU" dirty="0" smtClean="0"/>
              <a:t>Выход: вектор из 19 классов, но у картинки может быть несколько классов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Проблема: на входе 80 </a:t>
            </a:r>
            <a:r>
              <a:rPr lang="en-US" dirty="0" smtClean="0"/>
              <a:t>Gb</a:t>
            </a:r>
            <a:r>
              <a:rPr lang="ru-RU" dirty="0" smtClean="0"/>
              <a:t> картинок, они не умещаются в память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есть?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flow_from_directory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Проблема: требует, чтобы картинки были раскиданы по папкам, имя папки == имя класса. </a:t>
            </a:r>
          </a:p>
          <a:p>
            <a:pPr marL="0" indent="0">
              <a:buNone/>
            </a:pPr>
            <a:r>
              <a:rPr lang="ru-RU" dirty="0" smtClean="0"/>
              <a:t>Не подходит, так как у картинки несколько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863" y="-22452"/>
            <a:ext cx="10515600" cy="1325563"/>
          </a:xfrm>
        </p:spPr>
        <p:txBody>
          <a:bodyPr/>
          <a:lstStyle/>
          <a:p>
            <a:r>
              <a:rPr lang="ru-RU" dirty="0" err="1" smtClean="0"/>
              <a:t>Кастомный</a:t>
            </a:r>
            <a:r>
              <a:rPr lang="ru-RU" dirty="0" smtClean="0"/>
              <a:t> генератор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863" y="1027340"/>
            <a:ext cx="10515600" cy="4101538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smtClean="0"/>
              <a:t>csv </a:t>
            </a:r>
            <a:r>
              <a:rPr lang="ru-RU" dirty="0" smtClean="0"/>
              <a:t>вида </a:t>
            </a:r>
            <a:r>
              <a:rPr lang="en-US" dirty="0" smtClean="0"/>
              <a:t>id,&lt;</a:t>
            </a:r>
            <a:r>
              <a:rPr lang="ru-RU" dirty="0" smtClean="0"/>
              <a:t>вектор из 19 значений 0 и 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95021"/>
            <a:ext cx="1219200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generate_arrays_from_file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6B0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‘input.csv’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6B0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‘images/’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x_batch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y_batch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counter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labels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'jpg'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'jpeg'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image_dir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'{}.{}'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img_id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image.load_img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img_name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np.expand_dims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axis=0)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# labels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np.expand_dims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(labels, axis=0)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x_batch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[counter]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y_batch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[counter] = labels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counter +=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&gt;=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counter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x_batch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y_batch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324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Тема Office</vt:lpstr>
      <vt:lpstr>Дообучение моделей</vt:lpstr>
      <vt:lpstr>Keras applications</vt:lpstr>
      <vt:lpstr>Пример загрузки</vt:lpstr>
      <vt:lpstr>Параметры</vt:lpstr>
      <vt:lpstr>Дообучение</vt:lpstr>
      <vt:lpstr>Fine-tune сети</vt:lpstr>
      <vt:lpstr>Бонус, кастомный генератор батчей</vt:lpstr>
      <vt:lpstr>Что есть? </vt:lpstr>
      <vt:lpstr>Кастомный генератор</vt:lpstr>
      <vt:lpstr>Генератор для масок</vt:lpstr>
      <vt:lpstr>Генератор для масок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Дообучение моделей</dc:title>
  <dc:creator>Aleksey Alekseev</dc:creator>
  <cp:lastModifiedBy>Aleksey Alekseev</cp:lastModifiedBy>
  <cp:revision>5</cp:revision>
  <dcterms:created xsi:type="dcterms:W3CDTF">2018-03-14T13:51:00Z</dcterms:created>
  <dcterms:modified xsi:type="dcterms:W3CDTF">2018-03-14T14:20:23Z</dcterms:modified>
</cp:coreProperties>
</file>