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43519-46E7-48FE-8C16-922191F57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0574A8-2C36-491B-AE5D-9A6DCD311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02B71-4401-48F7-A3F5-5B9B585A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D552-8BD4-4C2E-99E5-E9DD0693A12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E62045-1C8F-4C7D-8A39-8ABE3D1A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BE6ED5-9878-4679-BA17-5DD8F40C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08B-476E-4EBD-8EEB-FC231B84C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96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7135D-F630-45FF-816F-DED74AB1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E7C0A1-22B5-4E1F-B635-4332CB7D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94BE28-1E10-4266-9401-14AEA829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D552-8BD4-4C2E-99E5-E9DD0693A12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3D6933-76EE-48DF-B626-91291B7F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3730A-6A0C-4492-90C7-CA97E120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08B-476E-4EBD-8EEB-FC231B84C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05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D6FBE7-FA6F-40FE-8511-68F77FA03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49A430-0688-42AF-96D0-184F786F4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10BEA1-922A-44E6-B33F-D22E090C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D552-8BD4-4C2E-99E5-E9DD0693A12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8C7375-6F24-43F0-A2D2-4B3635DF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B1CEFB-2DDD-488F-BA78-6FFCC841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08B-476E-4EBD-8EEB-FC231B84C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6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7D71D-64FC-41E7-A891-37E33759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D02A5-50F5-44C7-B3B6-68EBE99A5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F4C9E9-B2BD-4936-BF9D-A2A6F8B8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D552-8BD4-4C2E-99E5-E9DD0693A12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EEC9C7-74C7-4530-A52F-E20BF893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7EDB3-5325-469A-931F-351C9E5A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08B-476E-4EBD-8EEB-FC231B84C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75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E7637-E75C-421D-9A71-475E3C04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2C4033-004E-4FCE-A50A-253114C65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CC4C1D-341F-42B4-B21D-0667190A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D552-8BD4-4C2E-99E5-E9DD0693A12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4B32AE-E474-4C46-9B03-BE103677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0F5253-DDE6-4B90-855F-C120D828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08B-476E-4EBD-8EEB-FC231B84C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5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7DF71-B1A7-4169-A0EC-9C8F75D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86A84C-AB4C-428C-8CD6-56529BF1F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95C47F-A2D2-41BB-B71C-AC971C31A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52EDAA-A401-4F82-815C-AC883E10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D552-8BD4-4C2E-99E5-E9DD0693A12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64D73E-0BCE-4CCD-8E1C-F17E1AFA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1A9452-EFCC-4CEF-883A-761801F2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08B-476E-4EBD-8EEB-FC231B84C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75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443B5-93EA-42AC-857F-31613DDA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F3FC-5C6C-4BAE-95DF-B9DFE35E2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695B85-64F6-4ACE-9B2F-565F59453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DCDF34-632F-4027-A5A9-6415FFAA3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9BC345-589D-4740-B765-D255FFC86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03B19C-23DB-45D7-91E5-A47C6A57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D552-8BD4-4C2E-99E5-E9DD0693A12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75FA36-9BAB-430B-83DB-0B3DC3EA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0578B2-0058-495B-9A3C-34842C2D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08B-476E-4EBD-8EEB-FC231B84C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81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936F3-0005-453B-8530-3BCFEE8B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18954E-FFB1-4F5B-8B49-B8FBEF4F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D552-8BD4-4C2E-99E5-E9DD0693A12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88B90A-49F3-4DBD-8AB3-F90A00D4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2BE202-43A0-4DB8-A98D-53FF3B29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08B-476E-4EBD-8EEB-FC231B84C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A4B505-EAD1-4179-9BBA-9DA5A103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D552-8BD4-4C2E-99E5-E9DD0693A12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268D2F-C293-4A78-A05C-279629F2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7001C7-C6B2-4162-9B8B-B850BA82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08B-476E-4EBD-8EEB-FC231B84C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92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3-CA34-4370-A43E-5CA02039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D43E7-F5F3-429F-981B-E0D4D72B6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93B6C8-E6D1-4A93-8E52-CE8B6F879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EE4C42-E025-4F26-827A-6C70CF74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D552-8BD4-4C2E-99E5-E9DD0693A12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875881-51B7-482A-A151-F31C9B2C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D83B4F-EEC6-4294-99DA-E26BEC07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08B-476E-4EBD-8EEB-FC231B84C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01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AC5FC-370C-413E-98D9-E3E504A4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DEF066-DD5D-464D-9DFD-D72FCD202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D2B9B8-D586-440E-AB59-11E9E369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88F720-C581-441F-ABB6-991FEE19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D552-8BD4-4C2E-99E5-E9DD0693A12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D4C43B-8155-4966-874E-72A6C98D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07E539-E105-4D6E-AF34-717C9B20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08B-476E-4EBD-8EEB-FC231B84C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39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21743-17BA-4CC3-A698-6E0F6D1D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C0FDC0-9C91-40AE-A6A0-FA5DBB2D4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3CF091-0DCB-4855-8DA6-4098E18B0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D552-8BD4-4C2E-99E5-E9DD0693A12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B72D0-FFFA-410A-B979-7503E3BED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FE5A09-5506-4C8D-A14C-124E51DE6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408B-476E-4EBD-8EEB-FC231B84C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34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2D6FB-C3D5-4874-9876-099C0ECCB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Decoders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0F38FA-193D-4AB4-A42B-96ACB5EBC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52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4821E-5A7A-4CAC-BA89-0E4CE2BB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18254"/>
            <a:ext cx="10515600" cy="1325563"/>
          </a:xfrm>
        </p:spPr>
        <p:txBody>
          <a:bodyPr/>
          <a:lstStyle/>
          <a:p>
            <a:r>
              <a:rPr lang="en-US" dirty="0"/>
              <a:t>Autoencoder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747AFF-F43A-4AAB-9151-0CDD4D8F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ÐÐ°ÑÑÐ¸Ð½ÐºÐ¸ Ð¿Ð¾ Ð·Ð°Ð¿ÑÐ¾ÑÑ autoencoder architecture">
            <a:extLst>
              <a:ext uri="{FF2B5EF4-FFF2-40B4-BE49-F238E27FC236}">
                <a16:creationId xmlns:a16="http://schemas.microsoft.com/office/drawing/2014/main" id="{3B86452C-E052-488F-BB51-A2DAF858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5512"/>
            <a:ext cx="12192000" cy="50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FD96D15-4E1B-4C81-A170-F23CDCC0F2A6}"/>
              </a:ext>
            </a:extLst>
          </p:cNvPr>
          <p:cNvSpPr/>
          <p:nvPr/>
        </p:nvSpPr>
        <p:spPr>
          <a:xfrm>
            <a:off x="4723002" y="1301764"/>
            <a:ext cx="6895750" cy="46307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74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D50EB-5E74-4ECA-89F3-047C391A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Unet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Unet architecture">
            <a:extLst>
              <a:ext uri="{FF2B5EF4-FFF2-40B4-BE49-F238E27FC236}">
                <a16:creationId xmlns:a16="http://schemas.microsoft.com/office/drawing/2014/main" id="{6F4D3AA1-1B85-46DD-813E-F2A66867A8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916" y="1404242"/>
            <a:ext cx="7734649" cy="515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11825F0-7606-40D0-A7E3-ABB614BE0618}"/>
              </a:ext>
            </a:extLst>
          </p:cNvPr>
          <p:cNvSpPr/>
          <p:nvPr/>
        </p:nvSpPr>
        <p:spPr>
          <a:xfrm>
            <a:off x="5478011" y="1301764"/>
            <a:ext cx="4865616" cy="54010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39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19D6A-04F2-4FC5-A4AF-40A36A91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from GAN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GAN generator architecture">
            <a:extLst>
              <a:ext uri="{FF2B5EF4-FFF2-40B4-BE49-F238E27FC236}">
                <a16:creationId xmlns:a16="http://schemas.microsoft.com/office/drawing/2014/main" id="{E8FE7184-C4A5-48E0-8A29-4C16E32268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33" y="1981338"/>
            <a:ext cx="809625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00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73D13-83F2-4146-8872-88A69D72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увеличивается размер?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C8146-4684-41C5-B92B-4C8F9DC1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UpSampling</a:t>
            </a:r>
            <a:endParaRPr lang="en-US" dirty="0"/>
          </a:p>
          <a:p>
            <a:r>
              <a:rPr lang="en-US" dirty="0" err="1"/>
              <a:t>convolutionTranspose</a:t>
            </a:r>
            <a:r>
              <a:rPr lang="en-US" dirty="0"/>
              <a:t> Stride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Figure 2">
            <a:extLst>
              <a:ext uri="{FF2B5EF4-FFF2-40B4-BE49-F238E27FC236}">
                <a16:creationId xmlns:a16="http://schemas.microsoft.com/office/drawing/2014/main" id="{1AEA9643-4A7C-4403-B4BB-29D38C783C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2035175"/>
            <a:ext cx="3762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F29540-46D0-41D1-8711-20442D38F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8" y="3852120"/>
            <a:ext cx="28289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2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D49FF-3300-4AF4-A897-C7FB69CC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считать размер?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C31FC-6F81-4CBC-82A7-1F8F9BFC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Исходный вектор – 512</a:t>
            </a:r>
          </a:p>
          <a:p>
            <a:pPr marL="0" indent="0">
              <a:buNone/>
            </a:pPr>
            <a:r>
              <a:rPr lang="ru-RU" dirty="0"/>
              <a:t>Хотим получить картинку 64х64</a:t>
            </a:r>
          </a:p>
          <a:p>
            <a:pPr marL="0" indent="0">
              <a:buNone/>
            </a:pPr>
            <a:r>
              <a:rPr lang="ru-RU" dirty="0"/>
              <a:t>Преобразуем 512 в 2х2х128 (картинка 2х2 с 128 каналами)</a:t>
            </a:r>
          </a:p>
          <a:p>
            <a:pPr marL="0" indent="0">
              <a:buNone/>
            </a:pPr>
            <a:r>
              <a:rPr lang="ru-RU" dirty="0"/>
              <a:t>Чтобы получить 64, нужно сделать 5 увеличений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(2</a:t>
            </a:r>
            <a:r>
              <a:rPr lang="en-US" dirty="0"/>
              <a:t>-&gt;4-&gt;8-&gt;16-&gt;32-&gt;64)</a:t>
            </a:r>
          </a:p>
          <a:p>
            <a:pPr marL="0" indent="0">
              <a:buNone/>
            </a:pPr>
            <a:r>
              <a:rPr lang="ru-RU" dirty="0"/>
              <a:t>Число каналов обычно уменьшается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57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D49FF-3300-4AF4-A897-C7FB69CC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считать размер?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C31FC-6F81-4CBC-82A7-1F8F9BFC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1825625"/>
            <a:ext cx="1250798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2х2х128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UpSampling2D((2, 2))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Conv2DTranspose(64, (5, 5), strides=(1, 1), padding='same’))</a:t>
            </a:r>
          </a:p>
          <a:p>
            <a:pPr marL="0" indent="0">
              <a:buNone/>
            </a:pPr>
            <a:r>
              <a:rPr lang="ru-RU" dirty="0"/>
              <a:t>Получим 4х4х64</a:t>
            </a:r>
          </a:p>
          <a:p>
            <a:pPr marL="0" indent="0">
              <a:buNone/>
            </a:pPr>
            <a:r>
              <a:rPr lang="ru-RU" dirty="0"/>
              <a:t>ИЛИ просто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Conv2DTranspose(64,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latin typeface="Consolas" panose="020B0609020204030204" pitchFamily="49" charset="0"/>
              </a:rPr>
              <a:t>strides=(</a:t>
            </a:r>
            <a:r>
              <a:rPr lang="ru-RU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ru-RU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), padding='same’))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Размер ядра должен быть кратен </a:t>
            </a:r>
            <a:r>
              <a:rPr lang="ru-RU" dirty="0" err="1">
                <a:latin typeface="Consolas" panose="020B0609020204030204" pitchFamily="49" charset="0"/>
              </a:rPr>
              <a:t>страйду</a:t>
            </a:r>
            <a:r>
              <a:rPr lang="ru-RU" dirty="0">
                <a:latin typeface="Consolas" panose="020B0609020204030204" pitchFamily="49" charset="0"/>
              </a:rPr>
              <a:t> (чтобы избежать артефактов)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44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14007-9AA6-4DED-AD42-B445CD38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D01A502-7501-4BE9-AB4A-3AF99A106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40535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380663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20648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60863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Шаг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Каналы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18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2х2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8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4х4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8х8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4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16х16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87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32х32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64х64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5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3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77A6A-9E73-4CFF-BDC1-21C04DF1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</a:t>
            </a:r>
            <a:r>
              <a:rPr lang="ru-RU" dirty="0" err="1"/>
              <a:t>енкодером</a:t>
            </a:r>
            <a:r>
              <a:rPr lang="ru-RU" dirty="0"/>
              <a:t>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EC7B5-9CC6-433F-89E9-E5674BD4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8941" cy="4351338"/>
          </a:xfrm>
        </p:spPr>
        <p:txBody>
          <a:bodyPr/>
          <a:lstStyle/>
          <a:p>
            <a:r>
              <a:rPr lang="ru-RU" dirty="0"/>
              <a:t>Декодер обычно симметричен </a:t>
            </a:r>
            <a:r>
              <a:rPr lang="ru-RU" dirty="0" err="1"/>
              <a:t>енкодеру</a:t>
            </a:r>
            <a:endParaRPr lang="ru-RU" dirty="0"/>
          </a:p>
          <a:p>
            <a:r>
              <a:rPr lang="ru-RU" dirty="0"/>
              <a:t>Если в декодере размер убывает в два раза каждый шаг (</a:t>
            </a:r>
            <a:r>
              <a:rPr lang="en-US" dirty="0"/>
              <a:t>MaxPool2D/AveragePool2D)</a:t>
            </a:r>
            <a:r>
              <a:rPr lang="ru-RU" dirty="0"/>
              <a:t>, то и в </a:t>
            </a:r>
            <a:r>
              <a:rPr lang="ru-RU" dirty="0" err="1"/>
              <a:t>енкодере</a:t>
            </a:r>
            <a:r>
              <a:rPr lang="ru-RU" dirty="0"/>
              <a:t> увеличивается так же.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734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179</Words>
  <Application>Microsoft Office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Тема Office</vt:lpstr>
      <vt:lpstr>Decoders</vt:lpstr>
      <vt:lpstr>Autoencoder</vt:lpstr>
      <vt:lpstr>Unet</vt:lpstr>
      <vt:lpstr>Generator from GAN</vt:lpstr>
      <vt:lpstr>Как увеличивается размер?</vt:lpstr>
      <vt:lpstr>Как считать размер?</vt:lpstr>
      <vt:lpstr>Как считать размер?</vt:lpstr>
      <vt:lpstr>Шаги</vt:lpstr>
      <vt:lpstr>Связь с енкодером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Decoders</dc:title>
  <dc:creator>Алексей Алексеев</dc:creator>
  <cp:lastModifiedBy>Алексей Алексеев</cp:lastModifiedBy>
  <cp:revision>3</cp:revision>
  <dcterms:created xsi:type="dcterms:W3CDTF">2018-10-27T14:42:29Z</dcterms:created>
  <dcterms:modified xsi:type="dcterms:W3CDTF">2018-10-27T15:02:54Z</dcterms:modified>
</cp:coreProperties>
</file>