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E8B3-7E93-41FE-AB43-FEC18F5E193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0FB3-F83C-47BB-A8BC-608FC5275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5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ics/ensemble-learning?l=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Vecstack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ru-RU" dirty="0" smtClean="0"/>
              <a:t>(большое и хорошее описание про </a:t>
            </a:r>
            <a:r>
              <a:rPr lang="ru-RU" dirty="0" err="1" smtClean="0"/>
              <a:t>стекинг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2069464"/>
            <a:ext cx="11266215" cy="34169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99109" y="6311900"/>
            <a:ext cx="35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https://github.com/vecxoz/vecstack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8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DeepSuperLearner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22" y="1432560"/>
            <a:ext cx="11696907" cy="38252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41641" y="6311900"/>
            <a:ext cx="464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https://github.com/levyben/DeepSuperLearner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Anomaly Detection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позволяет находить аномалии в данных, со скрипом можно применить к моделям, то есть найти наиболее отличающиеся модели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16887" y="6488668"/>
            <a:ext cx="47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https://github.com/shubhomoydas/ad_examples</a:t>
            </a:r>
            <a:endParaRPr lang="en-US" dirty="0"/>
          </a:p>
        </p:txBody>
      </p:sp>
      <p:pic>
        <p:nvPicPr>
          <p:cNvPr id="3074" name="Picture 2" descr="Conto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715141"/>
            <a:ext cx="78200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</a:t>
            </a:r>
            <a:r>
              <a:rPr lang="en-US" dirty="0" smtClean="0"/>
              <a:t>e learning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Ensemble learning</a:t>
            </a:r>
            <a:r>
              <a:rPr lang="en-US" dirty="0" smtClean="0"/>
              <a:t> – </a:t>
            </a:r>
            <a:r>
              <a:rPr lang="ru-RU" dirty="0" smtClean="0"/>
              <a:t>общее название для методов, которые позволяют повысить качество решения задачи машинного обучения с помощью использования нескольких </a:t>
            </a:r>
            <a:r>
              <a:rPr lang="en-US" dirty="0" smtClean="0"/>
              <a:t>ML </a:t>
            </a:r>
            <a:r>
              <a:rPr lang="ru-RU" dirty="0" smtClean="0"/>
              <a:t>моделей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Переводится как «</a:t>
            </a:r>
            <a:r>
              <a:rPr lang="ru-RU" dirty="0"/>
              <a:t>а</a:t>
            </a:r>
            <a:r>
              <a:rPr lang="ru-RU" dirty="0" smtClean="0"/>
              <a:t>нсамбли моделей», «</a:t>
            </a:r>
            <a:r>
              <a:rPr lang="ru-RU" dirty="0" err="1" smtClean="0"/>
              <a:t>ансамблирование</a:t>
            </a:r>
            <a:r>
              <a:rPr lang="ru-RU" dirty="0" smtClean="0"/>
              <a:t>» но лучше использовать английский термин.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2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Виды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Видов очень много, формально, используемый нами </a:t>
            </a:r>
            <a:r>
              <a:rPr lang="en-US" dirty="0" smtClean="0"/>
              <a:t>CV </a:t>
            </a:r>
            <a:r>
              <a:rPr lang="ru-RU" dirty="0" smtClean="0"/>
              <a:t>(обучить несколько одинаковых моделей на разных частях данных и усреднить) относится сюда.</a:t>
            </a:r>
          </a:p>
          <a:p>
            <a:pPr marL="0" indent="0">
              <a:buNone/>
            </a:pPr>
            <a:r>
              <a:rPr lang="ru-RU" dirty="0" smtClean="0"/>
              <a:t>Другие варианты:</a:t>
            </a:r>
          </a:p>
          <a:p>
            <a:pPr marL="514350" indent="-514350">
              <a:buAutoNum type="arabicParenR"/>
            </a:pPr>
            <a:r>
              <a:rPr lang="en-US" dirty="0" smtClean="0"/>
              <a:t>Boosting (</a:t>
            </a:r>
            <a:r>
              <a:rPr lang="ru-RU" dirty="0" smtClean="0"/>
              <a:t>много слабых классификаторов дают хороший результат)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Bayes optimal classifier </a:t>
            </a:r>
            <a:r>
              <a:rPr lang="ru-RU" dirty="0" smtClean="0"/>
              <a:t> (вариант классификатора на основе формулы Байеса)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Bootstrap aggregating</a:t>
            </a:r>
            <a:r>
              <a:rPr lang="ru-RU" dirty="0" smtClean="0"/>
              <a:t> (Продвинутый способ усреднения)</a:t>
            </a:r>
          </a:p>
          <a:p>
            <a:pPr marL="514350" indent="-514350">
              <a:buAutoNum type="arabicParenR"/>
            </a:pPr>
            <a:r>
              <a:rPr lang="en-US" dirty="0" smtClean="0"/>
              <a:t>Blending</a:t>
            </a:r>
          </a:p>
          <a:p>
            <a:pPr marL="514350" indent="-514350">
              <a:buAutoNum type="arabicParenR"/>
            </a:pPr>
            <a:r>
              <a:rPr lang="en-US" dirty="0" smtClean="0"/>
              <a:t>Stacking</a:t>
            </a:r>
          </a:p>
          <a:p>
            <a:pPr marL="514350" indent="-514350">
              <a:buAutoNum type="arabicParenR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основном, </a:t>
            </a:r>
            <a:r>
              <a:rPr lang="en-US" dirty="0" smtClean="0"/>
              <a:t>Ensemble learning </a:t>
            </a:r>
            <a:r>
              <a:rPr lang="ru-RU" dirty="0" smtClean="0"/>
              <a:t>применяется на двух уровнях:</a:t>
            </a:r>
          </a:p>
          <a:p>
            <a:pPr marL="514350" indent="-514350">
              <a:buAutoNum type="arabicParenR"/>
            </a:pPr>
            <a:r>
              <a:rPr lang="ru-RU" dirty="0" smtClean="0"/>
              <a:t>Уровень ответов (здесь два варианта – когда берем сырые данные, то есть вероятности или когда берем уже преобразованные, то есть после применения порога)</a:t>
            </a:r>
          </a:p>
          <a:p>
            <a:pPr marL="514350" indent="-514350">
              <a:buAutoNum type="arabicParenR"/>
            </a:pPr>
            <a:r>
              <a:rPr lang="ru-RU" dirty="0" smtClean="0"/>
              <a:t>Уровень </a:t>
            </a:r>
            <a:r>
              <a:rPr lang="en-US" dirty="0" smtClean="0"/>
              <a:t>Embedding</a:t>
            </a:r>
            <a:r>
              <a:rPr lang="ru-RU" dirty="0" smtClean="0"/>
              <a:t>, то есть используем не конечные выходы, а векторы </a:t>
            </a:r>
            <a:r>
              <a:rPr lang="ru-RU" dirty="0" err="1" smtClean="0"/>
              <a:t>фич</a:t>
            </a:r>
            <a:r>
              <a:rPr lang="ru-RU" dirty="0" smtClean="0"/>
              <a:t> (обычно используется в </a:t>
            </a:r>
            <a:r>
              <a:rPr lang="ru-RU" dirty="0" err="1" smtClean="0"/>
              <a:t>стекинге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endParaRPr lang="en-US" dirty="0"/>
          </a:p>
        </p:txBody>
      </p:sp>
      <p:pic>
        <p:nvPicPr>
          <p:cNvPr id="1026" name="Picture 2" descr="ÐÐ°ÑÑÐ¸Ð½ÐºÐ¸ Ð¿Ð¾ Ð·Ð°Ð¿ÑÐ¾ÑÑ inception v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5" y="1956010"/>
            <a:ext cx="11661261" cy="45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8321040" y="1249680"/>
            <a:ext cx="2026920" cy="20878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71360" y="593799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Embeddings</a:t>
            </a:r>
            <a:endParaRPr lang="en-US" sz="28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0696575" y="1514475"/>
            <a:ext cx="373721" cy="18837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11131" y="102790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0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Ensembling</a:t>
            </a:r>
            <a:r>
              <a:rPr lang="en-US" dirty="0" smtClean="0"/>
              <a:t> learning </a:t>
            </a:r>
            <a:r>
              <a:rPr lang="ru-RU" dirty="0" smtClean="0"/>
              <a:t>сводится к тому, что мы берем выходы или вектора </a:t>
            </a:r>
            <a:r>
              <a:rPr lang="ru-RU" dirty="0" err="1" smtClean="0"/>
              <a:t>фич</a:t>
            </a:r>
            <a:r>
              <a:rPr lang="ru-RU" dirty="0" smtClean="0"/>
              <a:t> и применяем к ним алгоритмы машинного обучения.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Blending – </a:t>
            </a:r>
            <a:r>
              <a:rPr lang="ru-RU" dirty="0" smtClean="0"/>
              <a:t>простейшая вещь, усредняем результаты (иногда с весами), работает хорошо против </a:t>
            </a:r>
            <a:r>
              <a:rPr lang="ru-RU" dirty="0" err="1" smtClean="0"/>
              <a:t>оверфита</a:t>
            </a:r>
            <a:r>
              <a:rPr lang="ru-RU" dirty="0" smtClean="0"/>
              <a:t> для моделей, которые коррелируют  и для повышения качества для моделей, которые не очень коррелируют.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способ сейчас улучшения качества</a:t>
            </a:r>
          </a:p>
          <a:p>
            <a:r>
              <a:rPr lang="ru-RU" dirty="0" smtClean="0"/>
              <a:t>Требуется предварительный анализ – какие модели модно стекать, а какие нет (</a:t>
            </a:r>
            <a:r>
              <a:rPr lang="ru-RU" dirty="0" err="1" smtClean="0"/>
              <a:t>сильнокоррелирующие</a:t>
            </a:r>
            <a:r>
              <a:rPr lang="ru-RU" dirty="0" smtClean="0"/>
              <a:t> модели лучше не стекать)</a:t>
            </a:r>
          </a:p>
          <a:p>
            <a:r>
              <a:rPr lang="ru-RU" dirty="0" smtClean="0"/>
              <a:t>Обычно используются решающие деревья</a:t>
            </a:r>
          </a:p>
          <a:p>
            <a:r>
              <a:rPr lang="ru-RU" dirty="0" smtClean="0"/>
              <a:t>Различают многоуровневый </a:t>
            </a:r>
            <a:r>
              <a:rPr lang="ru-RU" dirty="0" err="1" smtClean="0"/>
              <a:t>стекинг</a:t>
            </a:r>
            <a:r>
              <a:rPr lang="ru-RU" dirty="0" smtClean="0"/>
              <a:t>. Например, когда поверх стека первого уровня (алгоритма поверх исходных моделей) делаем еще одну модель</a:t>
            </a:r>
            <a:r>
              <a:rPr lang="en-US" dirty="0" smtClean="0"/>
              <a:t> – </a:t>
            </a:r>
            <a:r>
              <a:rPr lang="ru-RU" dirty="0" smtClean="0"/>
              <a:t>это двухуровневый </a:t>
            </a:r>
            <a:r>
              <a:rPr lang="ru-RU" dirty="0" err="1" smtClean="0"/>
              <a:t>стекинг</a:t>
            </a:r>
            <a:r>
              <a:rPr lang="ru-RU" dirty="0" smtClean="0"/>
              <a:t> и т.д. Большим стеком в </a:t>
            </a:r>
            <a:r>
              <a:rPr lang="ru-RU" dirty="0" err="1" smtClean="0"/>
              <a:t>мемологии</a:t>
            </a:r>
            <a:r>
              <a:rPr lang="ru-RU" dirty="0" smtClean="0"/>
              <a:t> считается шестиуровневый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2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926" y="-16669"/>
            <a:ext cx="10515600" cy="1325563"/>
          </a:xfrm>
        </p:spPr>
        <p:txBody>
          <a:bodyPr/>
          <a:lstStyle/>
          <a:p>
            <a:r>
              <a:rPr lang="ru-RU" dirty="0" smtClean="0"/>
              <a:t>Картинка для примера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ÐÐ°ÑÑÐ¸Ð½ÐºÐ¸ Ð¿Ð¾ Ð·Ð°Ð¿ÑÐ¾ÑÑ stacking  meme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80" y="1103027"/>
            <a:ext cx="7178039" cy="5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Ресурсы/библиотеки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Список библиотек: </a:t>
            </a:r>
            <a:r>
              <a:rPr lang="en-US" dirty="0" smtClean="0">
                <a:hlinkClick r:id="rId2"/>
              </a:rPr>
              <a:t>https://github.com/topics/ensemble-learning?l=python</a:t>
            </a:r>
            <a:endParaRPr lang="ru-RU" dirty="0" smtClean="0"/>
          </a:p>
          <a:p>
            <a:r>
              <a:rPr lang="ru-RU" dirty="0" smtClean="0"/>
              <a:t>Статье как примерно работает: </a:t>
            </a:r>
            <a:r>
              <a:rPr lang="en-US" dirty="0" smtClean="0"/>
              <a:t>https://towardsdatascience.com/two-is-better-than-one-ensembling-models-611ee4fa9bd8</a:t>
            </a:r>
            <a:endParaRPr lang="ru-RU" dirty="0" smtClean="0"/>
          </a:p>
          <a:p>
            <a:r>
              <a:rPr lang="ru-RU" dirty="0" smtClean="0"/>
              <a:t>Описание на русском: </a:t>
            </a:r>
            <a:r>
              <a:rPr lang="en-US" dirty="0" smtClean="0"/>
              <a:t>http://ai-news.ru/2018/07/cteking_stacking_i_blending_blending.html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81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337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Ensemble learning</vt:lpstr>
      <vt:lpstr>Ensemble learning</vt:lpstr>
      <vt:lpstr>Виды </vt:lpstr>
      <vt:lpstr>Уровни</vt:lpstr>
      <vt:lpstr>Уровни</vt:lpstr>
      <vt:lpstr>Общая идея</vt:lpstr>
      <vt:lpstr>Stacking</vt:lpstr>
      <vt:lpstr>Картинка для примера </vt:lpstr>
      <vt:lpstr>Ресурсы/библиотеки</vt:lpstr>
      <vt:lpstr>Vecstack  (большое и хорошее описание про стекинг)</vt:lpstr>
      <vt:lpstr>DeepSuperLearner</vt:lpstr>
      <vt:lpstr>Anomaly Detection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Aleksey Alekseev</dc:creator>
  <cp:lastModifiedBy>Aleksey Alekseev</cp:lastModifiedBy>
  <cp:revision>5</cp:revision>
  <dcterms:created xsi:type="dcterms:W3CDTF">2018-11-14T11:44:55Z</dcterms:created>
  <dcterms:modified xsi:type="dcterms:W3CDTF">2018-11-14T12:32:27Z</dcterms:modified>
</cp:coreProperties>
</file>