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82CC-BF51-4650-B0AA-BA29B22E1E6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1690-A4F1-4EE7-ABF2-58F2715B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Boosters face </a:t>
            </a:r>
            <a:r>
              <a:rPr lang="en-US" dirty="0" err="1" smtClean="0"/>
              <a:t>antispoofing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Алексеев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решение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0" y="1903941"/>
            <a:ext cx="7162800" cy="4351338"/>
          </a:xfrm>
        </p:spPr>
        <p:txBody>
          <a:bodyPr/>
          <a:lstStyle/>
          <a:p>
            <a:r>
              <a:rPr lang="ru-RU" dirty="0" smtClean="0"/>
              <a:t>Сеть: </a:t>
            </a:r>
            <a:r>
              <a:rPr lang="en-US" dirty="0" err="1" smtClean="0"/>
              <a:t>SeNet</a:t>
            </a:r>
            <a:r>
              <a:rPr lang="en-US" dirty="0" smtClean="0"/>
              <a:t> </a:t>
            </a:r>
            <a:r>
              <a:rPr lang="ru-RU" dirty="0" smtClean="0"/>
              <a:t>сеть на </a:t>
            </a:r>
            <a:r>
              <a:rPr lang="en-US" dirty="0" smtClean="0"/>
              <a:t>Inception </a:t>
            </a:r>
            <a:r>
              <a:rPr lang="ru-RU" dirty="0" smtClean="0"/>
              <a:t>модуле</a:t>
            </a:r>
          </a:p>
          <a:p>
            <a:pPr marL="0" indent="0">
              <a:buNone/>
            </a:pPr>
            <a:r>
              <a:rPr lang="ru-RU" dirty="0" smtClean="0"/>
              <a:t>Другие сети, которые тоже хорошо подходят: </a:t>
            </a:r>
            <a:r>
              <a:rPr lang="en-US" dirty="0" err="1" smtClean="0"/>
              <a:t>Xception</a:t>
            </a:r>
            <a:r>
              <a:rPr lang="en-US" dirty="0" smtClean="0"/>
              <a:t>, InceptionV4</a:t>
            </a:r>
          </a:p>
          <a:p>
            <a:r>
              <a:rPr lang="ru-RU" dirty="0" smtClean="0"/>
              <a:t>Данные: случайные </a:t>
            </a:r>
            <a:r>
              <a:rPr lang="ru-RU" dirty="0" err="1" smtClean="0"/>
              <a:t>кропы</a:t>
            </a:r>
            <a:r>
              <a:rPr lang="ru-RU" dirty="0" smtClean="0"/>
              <a:t>, без </a:t>
            </a:r>
            <a:r>
              <a:rPr lang="ru-RU" dirty="0" err="1" smtClean="0"/>
              <a:t>ресайза</a:t>
            </a:r>
            <a:r>
              <a:rPr lang="ru-RU" dirty="0" smtClean="0"/>
              <a:t>, </a:t>
            </a:r>
            <a:r>
              <a:rPr lang="ru-RU" dirty="0" err="1" smtClean="0"/>
              <a:t>ресайз</a:t>
            </a:r>
            <a:r>
              <a:rPr lang="ru-RU" dirty="0" smtClean="0"/>
              <a:t> только на мелкие картинки (меньше окна сети, для </a:t>
            </a:r>
            <a:r>
              <a:rPr lang="en-US" dirty="0" err="1" smtClean="0"/>
              <a:t>SeNet</a:t>
            </a:r>
            <a:r>
              <a:rPr lang="en-US" dirty="0" smtClean="0"/>
              <a:t> – 224</a:t>
            </a:r>
            <a:r>
              <a:rPr lang="ru-RU" dirty="0" smtClean="0"/>
              <a:t>, для </a:t>
            </a:r>
            <a:r>
              <a:rPr lang="en-US" dirty="0" err="1" smtClean="0"/>
              <a:t>Xception</a:t>
            </a:r>
            <a:r>
              <a:rPr lang="en-US" dirty="0" smtClean="0"/>
              <a:t> – 299</a:t>
            </a:r>
            <a:r>
              <a:rPr lang="ru-RU" dirty="0" smtClean="0"/>
              <a:t>, в степень двойки раз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Кросс </a:t>
            </a:r>
            <a:r>
              <a:rPr lang="ru-RU" dirty="0" err="1" smtClean="0"/>
              <a:t>валидация</a:t>
            </a:r>
            <a:r>
              <a:rPr lang="ru-RU" dirty="0" smtClean="0"/>
              <a:t> на 5 </a:t>
            </a:r>
            <a:r>
              <a:rPr lang="ru-RU" dirty="0" err="1" smtClean="0"/>
              <a:t>фолдов</a:t>
            </a:r>
            <a:r>
              <a:rPr lang="ru-RU" dirty="0" smtClean="0"/>
              <a:t>, разбиение </a:t>
            </a:r>
            <a:r>
              <a:rPr lang="ru-RU" dirty="0" err="1" smtClean="0"/>
              <a:t>рандомное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941"/>
            <a:ext cx="3167876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не чистились, подавались как есть, первоначальная</a:t>
            </a:r>
            <a:r>
              <a:rPr lang="en-US" dirty="0" smtClean="0"/>
              <a:t> </a:t>
            </a:r>
            <a:r>
              <a:rPr lang="ru-RU" dirty="0" smtClean="0"/>
              <a:t>разбивка на </a:t>
            </a:r>
            <a:r>
              <a:rPr lang="en-US" dirty="0" smtClean="0"/>
              <a:t>train </a:t>
            </a:r>
            <a:r>
              <a:rPr lang="ru-RU" dirty="0" smtClean="0"/>
              <a:t>и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плохая, объединены и разбиты заново.</a:t>
            </a:r>
          </a:p>
          <a:p>
            <a:r>
              <a:rPr lang="ru-RU" dirty="0" smtClean="0"/>
              <a:t>Случайные </a:t>
            </a:r>
            <a:r>
              <a:rPr lang="ru-RU" dirty="0" err="1" smtClean="0"/>
              <a:t>кропы</a:t>
            </a:r>
            <a:r>
              <a:rPr lang="ru-RU" dirty="0" smtClean="0"/>
              <a:t> соответствующего размера для сети, </a:t>
            </a:r>
            <a:r>
              <a:rPr lang="ru-RU" dirty="0" err="1" smtClean="0"/>
              <a:t>ресайз</a:t>
            </a:r>
            <a:r>
              <a:rPr lang="ru-RU" dirty="0" smtClean="0"/>
              <a:t> не использовался из мотивации, что на высоких частотах есть специфичные для снимков экранов полосы, которые </a:t>
            </a:r>
            <a:r>
              <a:rPr lang="ru-RU" dirty="0" err="1" smtClean="0"/>
              <a:t>ресайзом</a:t>
            </a:r>
            <a:r>
              <a:rPr lang="ru-RU" dirty="0" smtClean="0"/>
              <a:t> будут повреждаться.</a:t>
            </a:r>
          </a:p>
          <a:p>
            <a:r>
              <a:rPr lang="ru-RU" dirty="0" smtClean="0"/>
              <a:t>Аугментация </a:t>
            </a:r>
            <a:r>
              <a:rPr lang="ru-RU" dirty="0" err="1" smtClean="0"/>
              <a:t>кропов</a:t>
            </a:r>
            <a:r>
              <a:rPr lang="ru-RU" dirty="0" smtClean="0"/>
              <a:t> </a:t>
            </a:r>
            <a:r>
              <a:rPr lang="ru-RU" dirty="0" err="1" smtClean="0"/>
              <a:t>флипами</a:t>
            </a:r>
            <a:r>
              <a:rPr lang="ru-RU" dirty="0" smtClean="0"/>
              <a:t> (вертикальные и горизонтальные)</a:t>
            </a:r>
          </a:p>
          <a:p>
            <a:r>
              <a:rPr lang="ru-RU" dirty="0" smtClean="0"/>
              <a:t>Нормализация по параметрам сети (</a:t>
            </a:r>
            <a:r>
              <a:rPr lang="en-US" dirty="0" smtClean="0"/>
              <a:t>median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ru-RU" dirty="0" smtClean="0"/>
              <a:t>по каналам: [0.485, 0.456, 0.406], [0.229, 0.224, 0.225], взяты с параметров обучения на </a:t>
            </a:r>
            <a:r>
              <a:rPr lang="en-US" dirty="0" smtClean="0"/>
              <a:t>ImageNet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2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Оптимизатор – </a:t>
            </a:r>
            <a:r>
              <a:rPr lang="en-US" dirty="0" smtClean="0"/>
              <a:t>Adam c</a:t>
            </a:r>
            <a:r>
              <a:rPr lang="ru-RU" dirty="0" smtClean="0"/>
              <a:t> </a:t>
            </a:r>
            <a:r>
              <a:rPr lang="en-US" dirty="0" err="1" smtClean="0"/>
              <a:t>lr</a:t>
            </a:r>
            <a:r>
              <a:rPr lang="en-US" dirty="0" smtClean="0"/>
              <a:t>=0.0001</a:t>
            </a:r>
          </a:p>
          <a:p>
            <a:r>
              <a:rPr lang="en-US" dirty="0" smtClean="0"/>
              <a:t>Learning rate </a:t>
            </a:r>
            <a:r>
              <a:rPr lang="ru-RU" dirty="0" smtClean="0"/>
              <a:t>менялся по расписанию, каждые 5 эпох в 10 раз</a:t>
            </a:r>
          </a:p>
          <a:p>
            <a:r>
              <a:rPr lang="ru-RU" dirty="0" smtClean="0"/>
              <a:t>Количество эпох – 30</a:t>
            </a:r>
          </a:p>
          <a:p>
            <a:r>
              <a:rPr lang="ru-RU" dirty="0" smtClean="0"/>
              <a:t>Кросс </a:t>
            </a:r>
            <a:r>
              <a:rPr lang="ru-RU" dirty="0" err="1" smtClean="0"/>
              <a:t>валидация</a:t>
            </a:r>
            <a:r>
              <a:rPr lang="ru-RU" dirty="0" smtClean="0"/>
              <a:t> на 5 </a:t>
            </a:r>
            <a:r>
              <a:rPr lang="ru-RU" dirty="0" err="1" smtClean="0"/>
              <a:t>фолдов</a:t>
            </a:r>
            <a:r>
              <a:rPr lang="ru-RU" dirty="0" smtClean="0"/>
              <a:t> (80/20 </a:t>
            </a:r>
            <a:r>
              <a:rPr lang="ru-RU" dirty="0" err="1" smtClean="0"/>
              <a:t>трейн</a:t>
            </a:r>
            <a:r>
              <a:rPr lang="ru-RU" dirty="0" smtClean="0"/>
              <a:t>/вал)</a:t>
            </a:r>
          </a:p>
          <a:p>
            <a:r>
              <a:rPr lang="ru-RU" dirty="0" smtClean="0"/>
              <a:t>Сети </a:t>
            </a:r>
            <a:r>
              <a:rPr lang="ru-RU" dirty="0" err="1" smtClean="0"/>
              <a:t>предобучены</a:t>
            </a:r>
            <a:r>
              <a:rPr lang="ru-RU" dirty="0" smtClean="0"/>
              <a:t> на </a:t>
            </a:r>
            <a:r>
              <a:rPr lang="en-US" dirty="0" smtClean="0"/>
              <a:t>ImageNet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TTA – </a:t>
            </a:r>
            <a:r>
              <a:rPr lang="ru-RU" dirty="0" smtClean="0"/>
              <a:t>16 </a:t>
            </a:r>
            <a:r>
              <a:rPr lang="ru-RU" dirty="0" err="1" smtClean="0"/>
              <a:t>кропов</a:t>
            </a:r>
            <a:r>
              <a:rPr lang="ru-RU" dirty="0" smtClean="0"/>
              <a:t> с аугментацией (такой же как и </a:t>
            </a:r>
            <a:r>
              <a:rPr lang="ru-RU" dirty="0" err="1" smtClean="0"/>
              <a:t>трейн</a:t>
            </a:r>
            <a:r>
              <a:rPr lang="ru-RU" dirty="0" smtClean="0"/>
              <a:t>) с каждой картинки, результат усреднялся</a:t>
            </a:r>
          </a:p>
          <a:p>
            <a:r>
              <a:rPr lang="ru-RU" dirty="0" smtClean="0"/>
              <a:t>Результат каждой модель из 5 </a:t>
            </a:r>
            <a:r>
              <a:rPr lang="ru-RU" dirty="0" err="1" smtClean="0"/>
              <a:t>фолдов</a:t>
            </a:r>
            <a:r>
              <a:rPr lang="ru-RU" dirty="0" smtClean="0"/>
              <a:t> </a:t>
            </a:r>
            <a:r>
              <a:rPr lang="en-US" dirty="0" smtClean="0"/>
              <a:t>CV</a:t>
            </a:r>
            <a:r>
              <a:rPr lang="ru-RU" dirty="0" smtClean="0"/>
              <a:t> усреднялся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взлетело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Основная причина почему все это не сработало – слишком высокое качество отдельной модели (</a:t>
            </a:r>
            <a:r>
              <a:rPr lang="en-US" dirty="0" err="1" smtClean="0"/>
              <a:t>train_acc</a:t>
            </a:r>
            <a:r>
              <a:rPr lang="en-US" dirty="0" smtClean="0"/>
              <a:t>==1, </a:t>
            </a:r>
            <a:r>
              <a:rPr lang="en-US" dirty="0" err="1" smtClean="0"/>
              <a:t>val_acc</a:t>
            </a:r>
            <a:r>
              <a:rPr lang="en-US" dirty="0" smtClean="0"/>
              <a:t>==1)</a:t>
            </a:r>
          </a:p>
          <a:p>
            <a:r>
              <a:rPr lang="ru-RU" dirty="0" err="1" smtClean="0"/>
              <a:t>Стекинг</a:t>
            </a:r>
            <a:r>
              <a:rPr lang="ru-RU" dirty="0" smtClean="0"/>
              <a:t>, </a:t>
            </a:r>
            <a:r>
              <a:rPr lang="ru-RU" dirty="0" err="1" smtClean="0"/>
              <a:t>блендинг</a:t>
            </a:r>
            <a:r>
              <a:rPr lang="ru-RU" dirty="0"/>
              <a:t> </a:t>
            </a:r>
            <a:r>
              <a:rPr lang="ru-RU" dirty="0" smtClean="0"/>
              <a:t>– результат был хуже (не сильно), видимо, </a:t>
            </a:r>
            <a:r>
              <a:rPr lang="ru-RU" dirty="0" err="1" smtClean="0"/>
              <a:t>оверфит</a:t>
            </a:r>
            <a:r>
              <a:rPr lang="ru-RU" dirty="0" smtClean="0"/>
              <a:t> на </a:t>
            </a:r>
            <a:r>
              <a:rPr lang="ru-RU" dirty="0" err="1" smtClean="0"/>
              <a:t>валидации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Добавление баз в </a:t>
            </a:r>
            <a:r>
              <a:rPr lang="en-US" dirty="0" smtClean="0"/>
              <a:t>real</a:t>
            </a:r>
            <a:r>
              <a:rPr lang="ru-RU" dirty="0" smtClean="0"/>
              <a:t> лица – пробовал </a:t>
            </a:r>
            <a:r>
              <a:rPr lang="en-US" dirty="0" smtClean="0"/>
              <a:t>LFW</a:t>
            </a:r>
            <a:r>
              <a:rPr lang="ru-RU" dirty="0" smtClean="0"/>
              <a:t>, скор хуже</a:t>
            </a:r>
          </a:p>
          <a:p>
            <a:r>
              <a:rPr lang="ru-RU" dirty="0" smtClean="0"/>
              <a:t>Добавление </a:t>
            </a:r>
            <a:r>
              <a:rPr lang="en-US" dirty="0" smtClean="0"/>
              <a:t>spoof </a:t>
            </a:r>
            <a:r>
              <a:rPr lang="ru-RU" dirty="0" smtClean="0"/>
              <a:t>лица с помощью </a:t>
            </a:r>
            <a:r>
              <a:rPr lang="en-US" dirty="0" smtClean="0"/>
              <a:t>style transfer –</a:t>
            </a:r>
            <a:r>
              <a:rPr lang="ru-RU" dirty="0" smtClean="0"/>
              <a:t> это работает (лицо получаются реально как </a:t>
            </a:r>
            <a:r>
              <a:rPr lang="en-US" dirty="0" smtClean="0"/>
              <a:t>spoof)</a:t>
            </a:r>
            <a:r>
              <a:rPr lang="ru-RU" dirty="0" smtClean="0"/>
              <a:t>, но скор не улучшается, а обучается дольше</a:t>
            </a:r>
          </a:p>
          <a:p>
            <a:r>
              <a:rPr lang="ru-RU" dirty="0" smtClean="0"/>
              <a:t>Выравнивание данных – подавать 1к1 </a:t>
            </a:r>
            <a:r>
              <a:rPr lang="en-US" dirty="0" smtClean="0"/>
              <a:t>spoof </a:t>
            </a:r>
            <a:r>
              <a:rPr lang="ru-RU" dirty="0" smtClean="0"/>
              <a:t>и </a:t>
            </a:r>
            <a:r>
              <a:rPr lang="en-US" dirty="0" smtClean="0"/>
              <a:t>real </a:t>
            </a:r>
            <a:r>
              <a:rPr lang="ru-RU" dirty="0" smtClean="0"/>
              <a:t>(в базе сильный перекос в сторону </a:t>
            </a:r>
            <a:r>
              <a:rPr lang="en-US" dirty="0" smtClean="0"/>
              <a:t>spoof)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13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318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Boosters face antispoofing</vt:lpstr>
      <vt:lpstr>Общее решение</vt:lpstr>
      <vt:lpstr>Подготовка данных</vt:lpstr>
      <vt:lpstr>Обучение</vt:lpstr>
      <vt:lpstr>Inference</vt:lpstr>
      <vt:lpstr>Что не взлетело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Boosters face antispoofing</dc:title>
  <dc:creator>Aleksey Alekseev</dc:creator>
  <cp:lastModifiedBy>Aleksey Alekseev</cp:lastModifiedBy>
  <cp:revision>3</cp:revision>
  <dcterms:created xsi:type="dcterms:W3CDTF">2018-09-26T14:49:30Z</dcterms:created>
  <dcterms:modified xsi:type="dcterms:W3CDTF">2018-09-26T15:08:49Z</dcterms:modified>
</cp:coreProperties>
</file>