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6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3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7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3D21-5D21-41F4-808C-97C25AB949F2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B95DB-1BBD-4F3E-B8C9-80E9EB16B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1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00734" TargetMode="External"/><Relationship Id="rId2" Type="http://schemas.openxmlformats.org/officeDocument/2006/relationships/hyperlink" Target="https://arxiv.org/abs/1704.0002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laaawad/dcgan-using-keras/co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GAN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Conv2D vs </a:t>
            </a:r>
            <a:r>
              <a:rPr lang="en-US" dirty="0" smtClean="0"/>
              <a:t>Conv2DTranspose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Figure 2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1548869"/>
            <a:ext cx="3933825" cy="447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gure 1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1" y="1753129"/>
            <a:ext cx="3960875" cy="44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9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7" y="1561570"/>
            <a:ext cx="66770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0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GAN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Сложно обучать, очень </a:t>
            </a:r>
            <a:r>
              <a:rPr lang="en-US" dirty="0" smtClean="0"/>
              <a:t>:(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Пути решения:</a:t>
            </a:r>
          </a:p>
          <a:p>
            <a:pPr marL="0" indent="0">
              <a:buNone/>
            </a:pPr>
            <a:r>
              <a:rPr lang="en-US" dirty="0"/>
              <a:t>Wasserstein GAN</a:t>
            </a:r>
          </a:p>
          <a:p>
            <a:pPr marL="0" indent="0">
              <a:buNone/>
            </a:pPr>
            <a:r>
              <a:rPr lang="en-US" dirty="0" smtClean="0"/>
              <a:t>WGAN-GP</a:t>
            </a:r>
            <a:r>
              <a:rPr lang="ru-RU" dirty="0" smtClean="0"/>
              <a:t> </a:t>
            </a:r>
            <a:r>
              <a:rPr lang="en-US" dirty="0" smtClean="0">
                <a:hlinkClick r:id="rId2"/>
              </a:rPr>
              <a:t>https://arxiv.org/abs/1704.00028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The relativistic discriminator: a key element missing from standard GAN</a:t>
            </a:r>
            <a:r>
              <a:rPr lang="ru-RU" dirty="0" smtClean="0"/>
              <a:t> </a:t>
            </a:r>
            <a:r>
              <a:rPr lang="en-US" dirty="0" smtClean="0">
                <a:hlinkClick r:id="rId3"/>
              </a:rPr>
              <a:t>https://arxiv.org/abs/1807.00734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Есть ли нормальное решение? Пока нет </a:t>
            </a:r>
            <a:r>
              <a:rPr lang="en-US" dirty="0" smtClean="0"/>
              <a:t>:(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4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gan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07" y="770995"/>
            <a:ext cx="4873625" cy="574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DCGAN – deep convolutional GAN</a:t>
            </a:r>
            <a:endParaRPr lang="ru-RU" dirty="0" smtClean="0"/>
          </a:p>
          <a:p>
            <a:r>
              <a:rPr lang="ru-RU" dirty="0" smtClean="0"/>
              <a:t>Первая «нормальная» </a:t>
            </a:r>
            <a:r>
              <a:rPr lang="en-US" dirty="0" smtClean="0"/>
              <a:t>GAN </a:t>
            </a:r>
            <a:r>
              <a:rPr lang="ru-RU" dirty="0" smtClean="0"/>
              <a:t>архитектура, большинство построено на ней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 </a:t>
            </a:r>
            <a:r>
              <a:rPr lang="ru-RU" dirty="0" smtClean="0"/>
              <a:t>особенности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Особенности:</a:t>
            </a:r>
          </a:p>
          <a:p>
            <a:r>
              <a:rPr lang="en-US" dirty="0" err="1" smtClean="0"/>
              <a:t>BatchNormalization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«Полностью» </a:t>
            </a:r>
            <a:r>
              <a:rPr lang="ru-RU" dirty="0" err="1" smtClean="0"/>
              <a:t>свертночная</a:t>
            </a:r>
            <a:r>
              <a:rPr lang="ru-RU" dirty="0" smtClean="0"/>
              <a:t>, только свертки с шагом (обычно 2)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2938464"/>
            <a:ext cx="8968846" cy="16429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5567892"/>
            <a:ext cx="9696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 </a:t>
            </a:r>
            <a:r>
              <a:rPr lang="ru-RU" dirty="0" smtClean="0"/>
              <a:t>особенности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Особенности:</a:t>
            </a:r>
          </a:p>
          <a:p>
            <a:r>
              <a:rPr lang="en-US" dirty="0" smtClean="0"/>
              <a:t>Adam</a:t>
            </a:r>
            <a:r>
              <a:rPr lang="ru-RU" dirty="0" smtClean="0"/>
              <a:t>, «обычно» использует </a:t>
            </a:r>
            <a:r>
              <a:rPr lang="en-US" dirty="0" err="1" smtClean="0"/>
              <a:t>adam</a:t>
            </a:r>
            <a:r>
              <a:rPr lang="ru-RU" dirty="0" smtClean="0"/>
              <a:t> оптимизатор</a:t>
            </a:r>
          </a:p>
          <a:p>
            <a:r>
              <a:rPr lang="ru-RU" dirty="0" smtClean="0"/>
              <a:t>Для сверток в генераторе – </a:t>
            </a:r>
            <a:r>
              <a:rPr lang="en-US" dirty="0" err="1" smtClean="0"/>
              <a:t>ReLU</a:t>
            </a:r>
            <a:r>
              <a:rPr lang="en-US" dirty="0" smtClean="0"/>
              <a:t>, </a:t>
            </a:r>
            <a:r>
              <a:rPr lang="ru-RU" dirty="0" smtClean="0"/>
              <a:t>в дискриминаторе – </a:t>
            </a:r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3349625"/>
            <a:ext cx="74580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00" y="186266"/>
            <a:ext cx="117633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каноничный пример: </a:t>
            </a:r>
            <a:r>
              <a:rPr lang="en-US" dirty="0" smtClean="0">
                <a:hlinkClick r:id="rId2"/>
              </a:rPr>
              <a:t>https://www.kaggle.com/alaaawad/dcgan-using-keras/code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на </a:t>
            </a:r>
            <a:r>
              <a:rPr lang="en-US" dirty="0" err="1" smtClean="0"/>
              <a:t>cifar</a:t>
            </a:r>
            <a:r>
              <a:rPr lang="en-US" dirty="0" smtClean="0"/>
              <a:t>: https://github.com/ctmakro/DCGAN-Keras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4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</a:t>
            </a:r>
            <a:r>
              <a:rPr lang="en-US" b="1" dirty="0" smtClean="0"/>
              <a:t>UpSampling2D</a:t>
            </a:r>
            <a:r>
              <a:rPr lang="en-US" dirty="0" smtClean="0"/>
              <a:t>(</a:t>
            </a:r>
            <a:r>
              <a:rPr lang="en-US" dirty="0" err="1" smtClean="0"/>
              <a:t>data_format</a:t>
            </a:r>
            <a:r>
              <a:rPr lang="en-US" dirty="0" smtClean="0"/>
              <a:t>='</a:t>
            </a:r>
            <a:r>
              <a:rPr lang="en-US" dirty="0" err="1" smtClean="0"/>
              <a:t>channels_first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</a:t>
            </a:r>
            <a:r>
              <a:rPr lang="en-US" b="1" dirty="0" smtClean="0"/>
              <a:t>Conv2DTranspose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(depth/2), (5, 5), padding='same',</a:t>
            </a:r>
            <a:r>
              <a:rPr lang="en-US" dirty="0" err="1" smtClean="0"/>
              <a:t>output_shape</a:t>
            </a:r>
            <a:r>
              <a:rPr lang="en-US" dirty="0" smtClean="0"/>
              <a:t>=(None, </a:t>
            </a:r>
            <a:r>
              <a:rPr lang="en-US" dirty="0" err="1" smtClean="0"/>
              <a:t>int</a:t>
            </a:r>
            <a:r>
              <a:rPr lang="en-US" dirty="0" smtClean="0"/>
              <a:t>(depth/2), 2*dim, 2*dim), </a:t>
            </a:r>
            <a:r>
              <a:rPr lang="en-US" dirty="0" err="1" smtClean="0"/>
              <a:t>data_format</a:t>
            </a:r>
            <a:r>
              <a:rPr lang="en-US" dirty="0" smtClean="0"/>
              <a:t>='</a:t>
            </a:r>
            <a:r>
              <a:rPr lang="en-US" dirty="0" err="1" smtClean="0"/>
              <a:t>channels_first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</a:t>
            </a:r>
            <a:r>
              <a:rPr lang="en-US" b="1" dirty="0" err="1" smtClean="0"/>
              <a:t>BatchNormalization</a:t>
            </a:r>
            <a:r>
              <a:rPr lang="en-US" dirty="0" smtClean="0"/>
              <a:t>(momentum=0.9))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(Activation('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(UpSampling2D(</a:t>
            </a:r>
            <a:r>
              <a:rPr lang="en-US" dirty="0" err="1" smtClean="0"/>
              <a:t>data_format</a:t>
            </a:r>
            <a:r>
              <a:rPr lang="en-US" dirty="0" smtClean="0"/>
              <a:t>='</a:t>
            </a:r>
            <a:r>
              <a:rPr lang="en-US" dirty="0" err="1" smtClean="0"/>
              <a:t>channels_first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(Conv2DTranspose(</a:t>
            </a:r>
            <a:r>
              <a:rPr lang="en-US" dirty="0" err="1" smtClean="0"/>
              <a:t>int</a:t>
            </a:r>
            <a:r>
              <a:rPr lang="en-US" dirty="0" smtClean="0"/>
              <a:t>(depth/4), (5, 5), padding='same',</a:t>
            </a:r>
            <a:r>
              <a:rPr lang="en-US" dirty="0" err="1" smtClean="0"/>
              <a:t>output_shape</a:t>
            </a:r>
            <a:r>
              <a:rPr lang="en-US" dirty="0" smtClean="0"/>
              <a:t>=(None ,</a:t>
            </a:r>
            <a:r>
              <a:rPr lang="en-US" dirty="0" err="1" smtClean="0"/>
              <a:t>int</a:t>
            </a:r>
            <a:r>
              <a:rPr lang="en-US" dirty="0" smtClean="0"/>
              <a:t>(depth/4), 4*dim, 4*dim), </a:t>
            </a:r>
            <a:r>
              <a:rPr lang="en-US" dirty="0" err="1" smtClean="0"/>
              <a:t>data_format</a:t>
            </a:r>
            <a:r>
              <a:rPr lang="en-US" dirty="0" smtClean="0"/>
              <a:t>='</a:t>
            </a:r>
            <a:r>
              <a:rPr lang="en-US" dirty="0" err="1" smtClean="0"/>
              <a:t>channels_first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</a:t>
            </a:r>
            <a:r>
              <a:rPr lang="en-US" dirty="0" err="1" smtClean="0"/>
              <a:t>BatchNormalization</a:t>
            </a:r>
            <a:r>
              <a:rPr lang="en-US" dirty="0" smtClean="0"/>
              <a:t>(momentum=0.9))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(Activation('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(Conv2DTranspose(</a:t>
            </a:r>
            <a:r>
              <a:rPr lang="en-US" dirty="0" err="1" smtClean="0"/>
              <a:t>int</a:t>
            </a:r>
            <a:r>
              <a:rPr lang="en-US" dirty="0" smtClean="0"/>
              <a:t>(depth/8), (5, 5), padding='same',</a:t>
            </a:r>
            <a:r>
              <a:rPr lang="en-US" dirty="0" err="1" smtClean="0"/>
              <a:t>output_shape</a:t>
            </a:r>
            <a:r>
              <a:rPr lang="en-US" dirty="0" smtClean="0"/>
              <a:t>=(None ,</a:t>
            </a:r>
            <a:r>
              <a:rPr lang="en-US" dirty="0" err="1" smtClean="0"/>
              <a:t>int</a:t>
            </a:r>
            <a:r>
              <a:rPr lang="en-US" dirty="0" smtClean="0"/>
              <a:t>(depth/8), 4*dim, 4*dim), </a:t>
            </a:r>
            <a:r>
              <a:rPr lang="en-US" dirty="0" err="1" smtClean="0"/>
              <a:t>data_format</a:t>
            </a:r>
            <a:r>
              <a:rPr lang="en-US" dirty="0" smtClean="0"/>
              <a:t>='</a:t>
            </a:r>
            <a:r>
              <a:rPr lang="en-US" dirty="0" err="1" smtClean="0"/>
              <a:t>channels_first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self.G.add</a:t>
            </a:r>
            <a:r>
              <a:rPr lang="en-US" dirty="0" smtClean="0"/>
              <a:t>(</a:t>
            </a:r>
            <a:r>
              <a:rPr lang="en-US" dirty="0" err="1" smtClean="0"/>
              <a:t>BatchNormalization</a:t>
            </a:r>
            <a:r>
              <a:rPr lang="en-US" dirty="0" smtClean="0"/>
              <a:t>(momentum=0.9))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self.G.add</a:t>
            </a:r>
            <a:r>
              <a:rPr lang="en-US" dirty="0" smtClean="0"/>
              <a:t>(Activation('</a:t>
            </a:r>
            <a:r>
              <a:rPr lang="en-US" dirty="0" err="1" smtClean="0"/>
              <a:t>relu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(Conv2DTranspose(1, (5, 5), padding='same',</a:t>
            </a:r>
            <a:r>
              <a:rPr lang="en-US" dirty="0" err="1" smtClean="0"/>
              <a:t>output_shape</a:t>
            </a:r>
            <a:r>
              <a:rPr lang="en-US" dirty="0" smtClean="0"/>
              <a:t>=(None, 1, 4*dim, 4*dim), </a:t>
            </a:r>
            <a:r>
              <a:rPr lang="en-US" dirty="0" err="1" smtClean="0"/>
              <a:t>data_format</a:t>
            </a:r>
            <a:r>
              <a:rPr lang="en-US" dirty="0" smtClean="0"/>
              <a:t>='</a:t>
            </a:r>
            <a:r>
              <a:rPr lang="en-US" dirty="0" err="1" smtClean="0"/>
              <a:t>channels_first</a:t>
            </a:r>
            <a:r>
              <a:rPr lang="en-US" dirty="0" smtClean="0"/>
              <a:t>'))</a:t>
            </a:r>
          </a:p>
          <a:p>
            <a:pPr marL="0" indent="0">
              <a:buNone/>
            </a:pPr>
            <a:r>
              <a:rPr lang="en-US" dirty="0" err="1" smtClean="0"/>
              <a:t>self.G.add</a:t>
            </a:r>
            <a:r>
              <a:rPr lang="en-US" dirty="0" smtClean="0"/>
              <a:t>(Activation('sigmoid'))</a:t>
            </a:r>
          </a:p>
        </p:txBody>
      </p:sp>
    </p:spTree>
    <p:extLst>
      <p:ext uri="{BB962C8B-B14F-4D97-AF65-F5344CB8AC3E}">
        <p14:creationId xmlns:p14="http://schemas.microsoft.com/office/powerpoint/2010/main" val="204044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«Странные слои»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Conv2DTranspose</a:t>
            </a:r>
            <a:r>
              <a:rPr lang="ru-RU" dirty="0" smtClean="0"/>
              <a:t> – обратная операция свертк</a:t>
            </a:r>
            <a:r>
              <a:rPr lang="ru-RU" dirty="0" smtClean="0"/>
              <a:t>е, </a:t>
            </a:r>
            <a:r>
              <a:rPr lang="en-US" dirty="0" err="1" smtClean="0"/>
              <a:t>deconv</a:t>
            </a:r>
            <a:endParaRPr lang="en-US" dirty="0" smtClean="0"/>
          </a:p>
          <a:p>
            <a:r>
              <a:rPr lang="en-US" dirty="0" smtClean="0"/>
              <a:t>UpSampling2D – </a:t>
            </a:r>
            <a:r>
              <a:rPr lang="ru-RU" dirty="0" smtClean="0"/>
              <a:t>повторят строки и столбцы количество раз, указанное в </a:t>
            </a:r>
            <a:r>
              <a:rPr lang="en-US" dirty="0" smtClean="0"/>
              <a:t>size </a:t>
            </a:r>
            <a:r>
              <a:rPr lang="ru-RU" dirty="0" smtClean="0"/>
              <a:t>(увеличение размера)</a:t>
            </a:r>
          </a:p>
          <a:p>
            <a:r>
              <a:rPr lang="en-US" dirty="0" err="1" smtClean="0"/>
              <a:t>B</a:t>
            </a:r>
            <a:r>
              <a:rPr lang="en-US" dirty="0" err="1" smtClean="0"/>
              <a:t>atchNormalization</a:t>
            </a:r>
            <a:r>
              <a:rPr lang="en-US" dirty="0" smtClean="0"/>
              <a:t> – </a:t>
            </a:r>
            <a:r>
              <a:rPr lang="ru-RU" dirty="0" smtClean="0"/>
              <a:t>нормализация по </a:t>
            </a:r>
            <a:r>
              <a:rPr lang="ru-RU" dirty="0" err="1" smtClean="0"/>
              <a:t>батчам</a:t>
            </a:r>
            <a:r>
              <a:rPr lang="ru-RU" dirty="0" smtClean="0"/>
              <a:t>, чтобы на предсказании учитывать – запоминается в процессе обучения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02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296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GAN</vt:lpstr>
      <vt:lpstr>Презентация PowerPoint</vt:lpstr>
      <vt:lpstr>DCGAN</vt:lpstr>
      <vt:lpstr>DCGAN особенности</vt:lpstr>
      <vt:lpstr>DCGAN особенности</vt:lpstr>
      <vt:lpstr>Презентация PowerPoint</vt:lpstr>
      <vt:lpstr>Примеры:</vt:lpstr>
      <vt:lpstr>Пример generator</vt:lpstr>
      <vt:lpstr>«Странные слои»</vt:lpstr>
      <vt:lpstr>Conv2D vs Conv2DTranspose </vt:lpstr>
      <vt:lpstr>Примеры:</vt:lpstr>
      <vt:lpstr>Проблемы GAN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Aleksey Alekseev</dc:creator>
  <cp:lastModifiedBy>Aleksey Alekseev</cp:lastModifiedBy>
  <cp:revision>6</cp:revision>
  <dcterms:created xsi:type="dcterms:W3CDTF">2018-07-11T14:16:57Z</dcterms:created>
  <dcterms:modified xsi:type="dcterms:W3CDTF">2018-07-11T15:03:33Z</dcterms:modified>
</cp:coreProperties>
</file>