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6AC8-DDE3-4711-BE71-6B5D050C2FD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BCF1-AE0C-43CE-9CF3-EE23277B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Много-много других…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MultiBox</a:t>
            </a:r>
            <a:r>
              <a:rPr lang="en-US" dirty="0" smtClean="0"/>
              <a:t> loss (SSD </a:t>
            </a:r>
            <a:r>
              <a:rPr lang="ru-RU" dirty="0" smtClean="0"/>
              <a:t>сеть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confidence_loss</a:t>
            </a:r>
            <a:r>
              <a:rPr lang="ru-RU" dirty="0" smtClean="0"/>
              <a:t>(</a:t>
            </a:r>
            <a:r>
              <a:rPr lang="en-US" dirty="0" smtClean="0"/>
              <a:t>=CCE) + alpha * </a:t>
            </a:r>
            <a:r>
              <a:rPr lang="en-US" dirty="0" err="1" smtClean="0"/>
              <a:t>location_loss</a:t>
            </a:r>
            <a:r>
              <a:rPr lang="en-US" dirty="0" smtClean="0"/>
              <a:t>(=L2-Norm)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Различные варианты дистанций</a:t>
            </a:r>
          </a:p>
          <a:p>
            <a:r>
              <a:rPr lang="ru-RU" dirty="0" smtClean="0"/>
              <a:t>Модификация </a:t>
            </a:r>
            <a:r>
              <a:rPr lang="ru-RU" smtClean="0"/>
              <a:t>с нормализациями</a:t>
            </a:r>
          </a:p>
        </p:txBody>
      </p:sp>
    </p:spTree>
    <p:extLst>
      <p:ext uri="{BB962C8B-B14F-4D97-AF65-F5344CB8AC3E}">
        <p14:creationId xmlns:p14="http://schemas.microsoft.com/office/powerpoint/2010/main" val="11169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 (</a:t>
            </a:r>
            <a:r>
              <a:rPr lang="ru-RU" dirty="0" smtClean="0"/>
              <a:t>функция потерь) – критерий для определения насколько ваша модель хороша на данных</a:t>
            </a:r>
          </a:p>
          <a:p>
            <a:r>
              <a:rPr lang="ru-RU" dirty="0" smtClean="0"/>
              <a:t>Обычно минимизируют (в редких случаях – максимизируют)</a:t>
            </a:r>
          </a:p>
          <a:p>
            <a:r>
              <a:rPr lang="ru-RU" dirty="0" smtClean="0"/>
              <a:t>Обычно нормализуют (1 – плохо, 0 – хорошо)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 (Mean Squared Error)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blog.algorithmia.com/wp-content/uploads/2018/04/word-image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41" y="1825625"/>
            <a:ext cx="57340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MSE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2" y="3238499"/>
            <a:ext cx="4839758" cy="13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/>
          <a:lstStyle/>
          <a:p>
            <a:r>
              <a:rPr lang="en-US" dirty="0" smtClean="0"/>
              <a:t>Cross entropy (Log Loss)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34974" cy="24145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Binary: </a:t>
            </a:r>
            <a:endParaRPr lang="en-US" dirty="0"/>
          </a:p>
        </p:txBody>
      </p:sp>
      <p:pic>
        <p:nvPicPr>
          <p:cNvPr id="2050" name="Picture 2" descr="ÐÐ°ÑÑÐ¸Ð½ÐºÐ¸ Ð¿Ð¾ Ð·Ð°Ð¿ÑÐ¾ÑÑ binary cross entropy l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54" y="1557863"/>
            <a:ext cx="6152092" cy="11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3851845"/>
            <a:ext cx="1898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Categorical:</a:t>
            </a:r>
            <a:endParaRPr lang="en-US" sz="2800" dirty="0"/>
          </a:p>
        </p:txBody>
      </p:sp>
      <p:pic>
        <p:nvPicPr>
          <p:cNvPr id="2052" name="Picture 4" descr="ÐÐ°ÑÑÐ¸Ð½ÐºÐ¸ Ð¿Ð¾ Ð·Ð°Ð¿ÑÐ¾ÑÑ categorical cross entropy l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09" y="3552211"/>
            <a:ext cx="4271400" cy="13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560504"/>
            <a:ext cx="9491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Классический </a:t>
            </a:r>
            <a:r>
              <a:rPr lang="en-US" sz="2400" dirty="0" smtClean="0"/>
              <a:t>loss </a:t>
            </a:r>
            <a:r>
              <a:rPr lang="ru-RU" sz="2400" dirty="0" smtClean="0"/>
              <a:t>для задач классификации (бинарной или </a:t>
            </a:r>
            <a:r>
              <a:rPr lang="en-US" sz="2400" dirty="0" smtClean="0"/>
              <a:t>one-hot)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Сделан на основе функции правдоподобия (+ логарифм)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797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/>
          <a:lstStyle/>
          <a:p>
            <a:r>
              <a:rPr lang="en-US" dirty="0" smtClean="0"/>
              <a:t>Cross entropy (Log Loss)</a:t>
            </a:r>
            <a:endParaRPr lang="en-US" dirty="0"/>
          </a:p>
        </p:txBody>
      </p:sp>
      <p:pic>
        <p:nvPicPr>
          <p:cNvPr id="3074" name="Picture 2" descr="https://blog.algorithmia.com/wp-content/uploads/2018/04/word-image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09" y="1751541"/>
            <a:ext cx="6724742" cy="480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</a:t>
            </a:r>
            <a:r>
              <a:rPr lang="en-US" dirty="0" smtClean="0"/>
              <a:t>similarity </a:t>
            </a:r>
            <a:endParaRPr lang="en-US" dirty="0"/>
          </a:p>
        </p:txBody>
      </p:sp>
      <p:pic>
        <p:nvPicPr>
          <p:cNvPr id="4098" name="Picture 2" descr="ÐÐ°ÑÑÐ¸Ð½ÐºÐ¸ Ð¿Ð¾ Ð·Ð°Ð¿ÑÐ¾ÑÑ cosine distance loss formul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37" y="1879600"/>
            <a:ext cx="6079871" cy="213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067" y="5520267"/>
            <a:ext cx="734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 как у угла 0 значение 1, то берется 1-</a:t>
            </a:r>
            <a:r>
              <a:rPr lang="en-US" dirty="0" smtClean="0"/>
              <a:t>similarity (0 – </a:t>
            </a:r>
            <a:r>
              <a:rPr lang="ru-RU" dirty="0" smtClean="0"/>
              <a:t>хорошо, 1 – плохо)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r>
              <a:rPr lang="en-US" dirty="0" smtClean="0"/>
              <a:t>Triplet loss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ÐÐ°ÑÑÐ¸Ð½ÐºÐ¸ Ð¿Ð¾ Ð·Ð°Ð¿ÑÐ¾ÑÑ triplet l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0454"/>
            <a:ext cx="10418596" cy="15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8133" y="5940753"/>
            <a:ext cx="843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Применяется в задачах сравнения чего бы то ни было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6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Triplet loss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cdn-images-1.medium.com/max/800/0*_WNBFcRVEOz6QM7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62362"/>
            <a:ext cx="57340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62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Бинарная сегментация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smtClean="0"/>
              <a:t>Cross entropy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ÐÐ°ÑÑÐ¸Ð½ÐºÐ¸ Ð¿Ð¾ Ð·Ð°Ð¿ÑÐ¾ÑÑ dice coeffic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09" y="1825625"/>
            <a:ext cx="5486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607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147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Loss Functions</vt:lpstr>
      <vt:lpstr>Презентация PowerPoint</vt:lpstr>
      <vt:lpstr>MSE (Mean Squared Error)</vt:lpstr>
      <vt:lpstr>Cross entropy (Log Loss)</vt:lpstr>
      <vt:lpstr>Cross entropy (Log Loss)</vt:lpstr>
      <vt:lpstr>Cosine similarity </vt:lpstr>
      <vt:lpstr>Triplet loss</vt:lpstr>
      <vt:lpstr>Triplet loss</vt:lpstr>
      <vt:lpstr>Бинарная сегментация</vt:lpstr>
      <vt:lpstr>Много-много других…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Functions</dc:title>
  <dc:creator>Aleksey Alekseev</dc:creator>
  <cp:lastModifiedBy>Aleksey Alekseev</cp:lastModifiedBy>
  <cp:revision>6</cp:revision>
  <dcterms:created xsi:type="dcterms:W3CDTF">2018-09-12T13:46:22Z</dcterms:created>
  <dcterms:modified xsi:type="dcterms:W3CDTF">2018-09-12T15:16:35Z</dcterms:modified>
</cp:coreProperties>
</file>