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09C55-C551-4911-9FC0-160B21C64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D6D97D-C9F6-4578-A7C0-B77723D33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D5EAD2-8D74-4ECA-8EFA-9DC76EF8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C0C3-026D-4858-9CB7-6A9937E99E93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891CEC-8D21-4AE5-B501-9E04A1AC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279C7A-FCAC-4E62-9C59-D5AAFC0C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44E0-A178-4191-BA28-E7653C18E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62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25E60-DA35-4DC5-B009-47A78970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97A08D-48EA-4421-A725-359BF2956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F50397-6214-4E2E-AB8D-B4E24783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C0C3-026D-4858-9CB7-6A9937E99E93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AEB60E-FC45-4554-8895-889ACF02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B5008A-B673-4799-89EF-3001D686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44E0-A178-4191-BA28-E7653C18E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56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E90AED5-C452-49A7-B236-ADCC6724D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E79913-FAAF-4895-A0A5-ECB587BA8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3B7A4B-C207-44CA-87B7-BCF08391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C0C3-026D-4858-9CB7-6A9937E99E93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40797C-91F5-4A9E-8C8B-E578E0EF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1D3384-F6BD-412D-9ADC-F1D1C4CC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44E0-A178-4191-BA28-E7653C18E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35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44E13-9A56-4A86-8C7E-FD9F5EF6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A8EEA-A52D-4B42-A216-2D39ADF17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0DADD2-4C4E-427B-8430-1CDDE7E5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C0C3-026D-4858-9CB7-6A9937E99E93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9FD9B7-6240-4C65-A1FA-2D91D3F3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35A682-7A3F-406E-8A96-3201ABCA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44E0-A178-4191-BA28-E7653C18E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10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D78375-9E9C-4891-9A78-B173303E0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354AA8-42D3-4163-B592-69F18C2D2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C18253-833B-4953-92B8-9DF4BEFA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C0C3-026D-4858-9CB7-6A9937E99E93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537B1F-9263-494A-B9A7-ACDB8671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11974F-4119-495B-9D1F-AE98A742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44E0-A178-4191-BA28-E7653C18E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18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B8BC8-D467-489D-905A-279AD334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3511C4-062F-4735-BDD6-9985A4BB7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1E6633-1C82-4186-BE8A-613C1C275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53139F-A772-47F2-86E1-DEA116E4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C0C3-026D-4858-9CB7-6A9937E99E93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B22E17-B8B0-4FEE-9D52-8D996C88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4D6D71-CBD1-46BD-B876-7D802846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44E0-A178-4191-BA28-E7653C18E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5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930A5-5846-436A-8E21-B8AE4A4C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F840DE-2A03-4611-8BFC-25040C51B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C5B578-D595-4D2D-8F03-7A6BAAE3B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75EBFC3-6766-41B3-B680-2431D285D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CA067B-7AD8-4957-B3A5-FE6C92EFF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CEF4A5C-2036-45EF-8580-B07C80B9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C0C3-026D-4858-9CB7-6A9937E99E93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B9C43DF-411E-4CF9-B819-E2FA2CA28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77A7C2-A521-41D0-8DFB-9B3D0140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44E0-A178-4191-BA28-E7653C18E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1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A071B-64AF-4F8B-B383-4421B1C5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9C1F5C5-0DF1-41EE-86D3-0A632822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C0C3-026D-4858-9CB7-6A9937E99E93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3A81B5A-7CA9-4944-8A18-CA10AE9C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C6E25D5-8AB1-4278-922D-89E029F7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44E0-A178-4191-BA28-E7653C18E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37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B47AE50-F05C-45E8-8B91-EDAC84BB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C0C3-026D-4858-9CB7-6A9937E99E93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282CE6-224F-47FE-8851-0707312F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E78218-FC8D-44FE-89B5-4330D490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44E0-A178-4191-BA28-E7653C18E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32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05EF1-D068-4CD5-A782-568F0CFE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313D2B-B494-49D3-AADA-F48CF81CD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A61445-874A-4B85-9A55-918BDDB5C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E9FED5-8095-40CA-A89F-9E9B6F70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C0C3-026D-4858-9CB7-6A9937E99E93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4D3162-B4D5-483B-96AD-38FE33986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B40080-D487-4D56-9FC9-D45A99E2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44E0-A178-4191-BA28-E7653C18E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62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5676E-498C-4722-A6AE-1913C9A5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4E78277-E8C1-44E1-9F7A-CBC3B4472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380F1D-4BF0-4BF5-B1F0-CB460C902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7EE8F0-A058-4AAE-B396-8B6E3255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C0C3-026D-4858-9CB7-6A9937E99E93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3C7F56-043E-4805-91EE-ED32D78A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134C9E-CF57-4427-998C-7A00AB19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44E0-A178-4191-BA28-E7653C18E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91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4696E-46B9-4AA0-95D1-F273436C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E5EBB3-A650-4CE7-8EAA-4091CD207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0E8B06-2D34-4420-B6C4-62CA88C4A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EC0C3-026D-4858-9CB7-6A9937E99E93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4DDACB-81BC-4BFF-A73A-B7992E7D3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A316EF-3FF8-4177-A2B1-19A62815A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244E0-A178-4191-BA28-E7653C18E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12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1FBA1-ACA2-4395-90C9-55A5FD1EB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Protein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E1E280-4EEB-4528-857D-87EABAB7E0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50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92FAA-9858-45A2-AD42-6D4C2111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Метрика </a:t>
            </a:r>
            <a:r>
              <a:rPr lang="en-US" dirty="0"/>
              <a:t>F1</a:t>
            </a:r>
            <a:endParaRPr lang="ru-RU" dirty="0"/>
          </a:p>
        </p:txBody>
      </p:sp>
      <p:pic>
        <p:nvPicPr>
          <p:cNvPr id="1026" name="Picture 2" descr="ÐÐ°ÑÑÐ¸Ð½ÐºÐ¸ Ð¿Ð¾ Ð·Ð°Ð¿ÑÐ¾ÑÑ f1 score">
            <a:extLst>
              <a:ext uri="{FF2B5EF4-FFF2-40B4-BE49-F238E27FC236}">
                <a16:creationId xmlns:a16="http://schemas.microsoft.com/office/drawing/2014/main" id="{1433EEA7-55A3-4DD9-B3F1-36AA4104C6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77" y="2434431"/>
            <a:ext cx="353377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6CDE9C-41C0-4010-8255-BBC0E0690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89" y="5387975"/>
            <a:ext cx="7419975" cy="11049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676A5E-788C-48D5-9817-B18103A98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075" y="2092397"/>
            <a:ext cx="34194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2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3B750-BDA8-4029-900D-D6A06517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Метрика </a:t>
            </a:r>
            <a:r>
              <a:rPr lang="en-US" dirty="0"/>
              <a:t>F1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9B48D4F-390A-4327-A770-341904121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766" y="2874416"/>
            <a:ext cx="4038600" cy="20859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D78360-E8F0-4110-8FCB-C4D9BADEE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631" y="2386012"/>
            <a:ext cx="3419475" cy="2085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8F6479-E659-40CA-B962-63642D1CB0AB}"/>
              </a:ext>
            </a:extLst>
          </p:cNvPr>
          <p:cNvSpPr txBox="1"/>
          <p:nvPr/>
        </p:nvSpPr>
        <p:spPr>
          <a:xfrm>
            <a:off x="8237988" y="2690087"/>
            <a:ext cx="3026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50 / (50 + 5) = 0.91 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6407D-2DF8-4674-8178-71108059716C}"/>
              </a:ext>
            </a:extLst>
          </p:cNvPr>
          <p:cNvSpPr txBox="1"/>
          <p:nvPr/>
        </p:nvSpPr>
        <p:spPr>
          <a:xfrm>
            <a:off x="8237988" y="3644694"/>
            <a:ext cx="3209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50 / (50 + 10) = 0.83 </a:t>
            </a:r>
            <a:endParaRPr lang="ru-RU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838CA3-983B-49A0-A026-7CD67C23A4CE}"/>
              </a:ext>
            </a:extLst>
          </p:cNvPr>
          <p:cNvSpPr txBox="1"/>
          <p:nvPr/>
        </p:nvSpPr>
        <p:spPr>
          <a:xfrm>
            <a:off x="6586755" y="6231265"/>
            <a:ext cx="5049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2*0.91*0.83 / (0.91+0.83) = 0.87 </a:t>
            </a:r>
            <a:endParaRPr lang="ru-RU"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97C15ED-111D-43F6-99EB-DACFEEB55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66" y="5017308"/>
            <a:ext cx="74199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7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C7F21-3F6E-4007-966E-A3FB12E9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Мультикласс</a:t>
            </a:r>
            <a:r>
              <a:rPr lang="ru-RU" dirty="0"/>
              <a:t> </a:t>
            </a:r>
            <a:r>
              <a:rPr lang="en-US" dirty="0"/>
              <a:t>F1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FD221E-51DA-4995-B4DD-1CD42F8C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Макро – для каждого класса считается </a:t>
            </a:r>
            <a:r>
              <a:rPr lang="en-US" dirty="0"/>
              <a:t>F1 </a:t>
            </a:r>
            <a:r>
              <a:rPr lang="ru-RU" dirty="0"/>
              <a:t>и берется среднее по всем классам</a:t>
            </a:r>
          </a:p>
          <a:p>
            <a:r>
              <a:rPr lang="ru-RU" dirty="0"/>
              <a:t>Микро – считаются все </a:t>
            </a:r>
            <a:r>
              <a:rPr lang="en-US" dirty="0"/>
              <a:t>TP, FP, TN, FN </a:t>
            </a:r>
            <a:r>
              <a:rPr lang="ru-RU" dirty="0"/>
              <a:t>и считается общая метрика </a:t>
            </a:r>
            <a:r>
              <a:rPr lang="en-US" dirty="0"/>
              <a:t>F1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673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C7F21-3F6E-4007-966E-A3FB12E9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соревновании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FD221E-51DA-4995-B4DD-1CD42F8C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макро </a:t>
            </a:r>
            <a:r>
              <a:rPr lang="en-US" dirty="0"/>
              <a:t>f1 </a:t>
            </a:r>
            <a:endParaRPr lang="ru-RU" dirty="0"/>
          </a:p>
          <a:p>
            <a:r>
              <a:rPr lang="ru-RU" dirty="0"/>
              <a:t>Классы не </a:t>
            </a:r>
            <a:r>
              <a:rPr lang="ru-RU" dirty="0" err="1"/>
              <a:t>сбалансированны</a:t>
            </a:r>
            <a:endParaRPr lang="ru-RU" dirty="0"/>
          </a:p>
          <a:p>
            <a:r>
              <a:rPr lang="ru-RU" dirty="0"/>
              <a:t>Ошибка в малочисленных классах дороже!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692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C7F21-3F6E-4007-966E-A3FB12E9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соревновании, пример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986266C-7D71-4821-875F-A7206CB57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006" y="1782668"/>
            <a:ext cx="3943350" cy="4286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E60414-1429-42C7-9DBA-3E60D2216377}"/>
              </a:ext>
            </a:extLst>
          </p:cNvPr>
          <p:cNvSpPr txBox="1"/>
          <p:nvPr/>
        </p:nvSpPr>
        <p:spPr>
          <a:xfrm>
            <a:off x="6096000" y="1782668"/>
            <a:ext cx="2702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Макро </a:t>
            </a:r>
            <a:r>
              <a:rPr lang="en-US" sz="2800" dirty="0"/>
              <a:t>F1 = 0.14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5372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CE4B5-7CF8-4DDC-93FA-3746AC5A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соревновании, пороги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453E5C-9AE0-4B2A-86F0-467E9DE71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95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F1 </a:t>
            </a:r>
            <a:r>
              <a:rPr lang="ru-RU" dirty="0"/>
              <a:t>работает с бинарными данными, поэтому важно по какому порогу будет считать 0 и 1, пример: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06D985-0550-40A8-80C0-DAFC576B3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39" y="2445916"/>
            <a:ext cx="3943350" cy="428625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39896A2-0185-40FF-BDC7-1B9C7F0784FB}"/>
              </a:ext>
            </a:extLst>
          </p:cNvPr>
          <p:cNvSpPr/>
          <p:nvPr/>
        </p:nvSpPr>
        <p:spPr>
          <a:xfrm>
            <a:off x="5903486" y="2731214"/>
            <a:ext cx="332065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f1 </a:t>
            </a:r>
            <a:r>
              <a:rPr lang="ru-RU" sz="3600" dirty="0" err="1"/>
              <a:t>cheat</a:t>
            </a:r>
            <a:r>
              <a:rPr lang="ru-RU" sz="3600" dirty="0"/>
              <a:t>: 0.1645 </a:t>
            </a:r>
          </a:p>
          <a:p>
            <a:r>
              <a:rPr lang="ru-RU" sz="3600" dirty="0"/>
              <a:t>f1 0.1: 0.1600 </a:t>
            </a:r>
          </a:p>
          <a:p>
            <a:r>
              <a:rPr lang="ru-RU" sz="3600" dirty="0"/>
              <a:t>f1 0.5: 0.1412 </a:t>
            </a:r>
          </a:p>
          <a:p>
            <a:r>
              <a:rPr lang="ru-RU" sz="3600" dirty="0"/>
              <a:t>f1 0.9: 0.0810 </a:t>
            </a:r>
          </a:p>
        </p:txBody>
      </p:sp>
    </p:spTree>
    <p:extLst>
      <p:ext uri="{BB962C8B-B14F-4D97-AF65-F5344CB8AC3E}">
        <p14:creationId xmlns:p14="http://schemas.microsoft.com/office/powerpoint/2010/main" val="36894851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122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Protein</vt:lpstr>
      <vt:lpstr>Метрика F1</vt:lpstr>
      <vt:lpstr>Метрика F1</vt:lpstr>
      <vt:lpstr>Мультикласс F1</vt:lpstr>
      <vt:lpstr>В соревновании</vt:lpstr>
      <vt:lpstr>В соревновании, пример</vt:lpstr>
      <vt:lpstr>В соревновании, пороги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</dc:title>
  <dc:creator>Алексей Алексеев</dc:creator>
  <cp:lastModifiedBy>Алексей Алексеев</cp:lastModifiedBy>
  <cp:revision>2</cp:revision>
  <dcterms:created xsi:type="dcterms:W3CDTF">2018-10-13T14:53:36Z</dcterms:created>
  <dcterms:modified xsi:type="dcterms:W3CDTF">2018-10-13T15:07:51Z</dcterms:modified>
</cp:coreProperties>
</file>