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4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8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12B4-6F96-4FED-90F1-F84294020C4C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EF1B-367C-4168-91F5-82A202C7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codingPingjun/aa54be7993ca6b2d484cccf5a2c5c3d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owMasaya/ssd_keras" TargetMode="External"/><Relationship Id="rId2" Type="http://schemas.openxmlformats.org/officeDocument/2006/relationships/hyperlink" Target="https://github.com/pierluigiferrari/ssd_ker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en-US" dirty="0"/>
          </a:p>
        </p:txBody>
      </p:sp>
      <p:pic>
        <p:nvPicPr>
          <p:cNvPr id="2052" name="Picture 4" descr="ÐÐ°ÑÑÐ¸Ð½ÐºÐ¸ Ð¿Ð¾ Ð·Ð°Ð¿ÑÐ¾ÑÑ priors box ss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1956571"/>
            <a:ext cx="10515600" cy="31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boxes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Заранее известные ограничивающие прямоугольники</a:t>
            </a:r>
          </a:p>
          <a:p>
            <a:r>
              <a:rPr lang="ru-RU" dirty="0" smtClean="0"/>
              <a:t>Их много (для 300х300 </a:t>
            </a:r>
            <a:r>
              <a:rPr lang="en-US" dirty="0" smtClean="0"/>
              <a:t>~ 7000)</a:t>
            </a:r>
          </a:p>
          <a:p>
            <a:r>
              <a:rPr lang="ru-RU" dirty="0" smtClean="0"/>
              <a:t>Они в разных масштабах с разными соотношениями сторон</a:t>
            </a:r>
          </a:p>
          <a:p>
            <a:r>
              <a:rPr lang="ru-RU" dirty="0" smtClean="0"/>
              <a:t>Соотношения сторон из статьи – 1 1/2 1/3 2 3</a:t>
            </a:r>
            <a:endParaRPr lang="en-US" dirty="0"/>
          </a:p>
        </p:txBody>
      </p:sp>
      <p:pic>
        <p:nvPicPr>
          <p:cNvPr id="2050" name="Picture 2" descr="ÐÐ°ÑÑÐ¸Ð½ÐºÐ¸ Ð¿Ð¾ Ð·Ð°Ð¿ÑÐ¾ÑÑ priors box s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241" y="4001294"/>
            <a:ext cx="6245225" cy="23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boxes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293" y="1379804"/>
            <a:ext cx="2963879" cy="18155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1359430"/>
            <a:ext cx="5156200" cy="5156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467" y="3683000"/>
            <a:ext cx="3039533" cy="30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boxes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89894"/>
            <a:ext cx="4622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3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</a:t>
            </a:r>
            <a:r>
              <a:rPr lang="en-US" dirty="0" smtClean="0"/>
              <a:t>prior boxes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https://gist.github.com/codingPingjun/aa54be7993ca6b2d484cccf5a2c5c3d4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box_configs</a:t>
            </a:r>
            <a:r>
              <a:rPr lang="en-US" dirty="0" smtClean="0"/>
              <a:t> = [</a:t>
            </a:r>
          </a:p>
          <a:p>
            <a:pPr marL="0" indent="0">
              <a:buNone/>
            </a:pPr>
            <a:r>
              <a:rPr lang="en-US" dirty="0" smtClean="0"/>
              <a:t>    {'</a:t>
            </a:r>
            <a:r>
              <a:rPr lang="en-US" dirty="0" err="1" smtClean="0"/>
              <a:t>layer_width</a:t>
            </a:r>
            <a:r>
              <a:rPr lang="en-US" dirty="0" smtClean="0"/>
              <a:t>': 38, '</a:t>
            </a:r>
            <a:r>
              <a:rPr lang="en-US" dirty="0" err="1" smtClean="0"/>
              <a:t>layer_height</a:t>
            </a:r>
            <a:r>
              <a:rPr lang="en-US" dirty="0" smtClean="0"/>
              <a:t>': 38, '</a:t>
            </a:r>
            <a:r>
              <a:rPr lang="en-US" dirty="0" err="1" smtClean="0"/>
              <a:t>num_prior</a:t>
            </a:r>
            <a:r>
              <a:rPr lang="en-US" dirty="0" smtClean="0"/>
              <a:t>': 3, '</a:t>
            </a:r>
            <a:r>
              <a:rPr lang="en-US" dirty="0" err="1" smtClean="0"/>
              <a:t>min_size</a:t>
            </a:r>
            <a:r>
              <a:rPr lang="en-US" dirty="0" smtClean="0"/>
              <a:t>':  30.0,</a:t>
            </a:r>
          </a:p>
          <a:p>
            <a:pPr marL="0" indent="0">
              <a:buNone/>
            </a:pPr>
            <a:r>
              <a:rPr lang="en-US" dirty="0" smtClean="0"/>
              <a:t>     '</a:t>
            </a:r>
            <a:r>
              <a:rPr lang="en-US" dirty="0" err="1" smtClean="0"/>
              <a:t>max_size</a:t>
            </a:r>
            <a:r>
              <a:rPr lang="en-US" dirty="0" smtClean="0"/>
              <a:t>': 60, '</a:t>
            </a:r>
            <a:r>
              <a:rPr lang="en-US" dirty="0" err="1" smtClean="0"/>
              <a:t>aspect_ratios</a:t>
            </a:r>
            <a:r>
              <a:rPr lang="en-US" dirty="0" smtClean="0"/>
              <a:t>': [1.0, 2.0, 1/2.0]},</a:t>
            </a:r>
          </a:p>
          <a:p>
            <a:pPr marL="0" indent="0">
              <a:buNone/>
            </a:pPr>
            <a:r>
              <a:rPr lang="en-US" dirty="0" smtClean="0"/>
              <a:t>    {'</a:t>
            </a:r>
            <a:r>
              <a:rPr lang="en-US" dirty="0" err="1" smtClean="0"/>
              <a:t>layer_width</a:t>
            </a:r>
            <a:r>
              <a:rPr lang="en-US" dirty="0" smtClean="0"/>
              <a:t>': 19, '</a:t>
            </a:r>
            <a:r>
              <a:rPr lang="en-US" dirty="0" err="1" smtClean="0"/>
              <a:t>layer_height</a:t>
            </a:r>
            <a:r>
              <a:rPr lang="en-US" dirty="0" smtClean="0"/>
              <a:t>': 19, '</a:t>
            </a:r>
            <a:r>
              <a:rPr lang="en-US" dirty="0" err="1" smtClean="0"/>
              <a:t>num_prior</a:t>
            </a:r>
            <a:r>
              <a:rPr lang="en-US" dirty="0" smtClean="0"/>
              <a:t>': 6, '</a:t>
            </a:r>
            <a:r>
              <a:rPr lang="en-US" dirty="0" err="1" smtClean="0"/>
              <a:t>min_size</a:t>
            </a:r>
            <a:r>
              <a:rPr lang="en-US" dirty="0" smtClean="0"/>
              <a:t>':  60.0,</a:t>
            </a:r>
          </a:p>
          <a:p>
            <a:pPr marL="0" indent="0">
              <a:buNone/>
            </a:pPr>
            <a:r>
              <a:rPr lang="en-US" dirty="0" smtClean="0"/>
              <a:t>     '</a:t>
            </a:r>
            <a:r>
              <a:rPr lang="en-US" dirty="0" err="1" smtClean="0"/>
              <a:t>max_size</a:t>
            </a:r>
            <a:r>
              <a:rPr lang="en-US" dirty="0" smtClean="0"/>
              <a:t>': 114.0, '</a:t>
            </a:r>
            <a:r>
              <a:rPr lang="en-US" dirty="0" err="1" smtClean="0"/>
              <a:t>aspect_ratios</a:t>
            </a:r>
            <a:r>
              <a:rPr lang="en-US" dirty="0" smtClean="0"/>
              <a:t>': [1.0, 1.0, 2.0, 1/2.0, 3.0, 1/3.0]},</a:t>
            </a:r>
          </a:p>
          <a:p>
            <a:pPr marL="0" indent="0">
              <a:buNone/>
            </a:pPr>
            <a:r>
              <a:rPr lang="en-US" dirty="0" smtClean="0"/>
              <a:t>    {'</a:t>
            </a:r>
            <a:r>
              <a:rPr lang="en-US" dirty="0" err="1" smtClean="0"/>
              <a:t>layer_width</a:t>
            </a:r>
            <a:r>
              <a:rPr lang="en-US" dirty="0" smtClean="0"/>
              <a:t>': 10, '</a:t>
            </a:r>
            <a:r>
              <a:rPr lang="en-US" dirty="0" err="1" smtClean="0"/>
              <a:t>layer_height</a:t>
            </a:r>
            <a:r>
              <a:rPr lang="en-US" dirty="0" smtClean="0"/>
              <a:t>': 10, '</a:t>
            </a:r>
            <a:r>
              <a:rPr lang="en-US" dirty="0" err="1" smtClean="0"/>
              <a:t>num_prior</a:t>
            </a:r>
            <a:r>
              <a:rPr lang="en-US" dirty="0" smtClean="0"/>
              <a:t>': 6, '</a:t>
            </a:r>
            <a:r>
              <a:rPr lang="en-US" dirty="0" err="1" smtClean="0"/>
              <a:t>min_size</a:t>
            </a:r>
            <a:r>
              <a:rPr lang="en-US" dirty="0" smtClean="0"/>
              <a:t>': 114.0,</a:t>
            </a:r>
          </a:p>
          <a:p>
            <a:pPr marL="0" indent="0">
              <a:buNone/>
            </a:pPr>
            <a:r>
              <a:rPr lang="en-US" dirty="0" smtClean="0"/>
              <a:t>     '</a:t>
            </a:r>
            <a:r>
              <a:rPr lang="en-US" dirty="0" err="1" smtClean="0"/>
              <a:t>max_size</a:t>
            </a:r>
            <a:r>
              <a:rPr lang="en-US" dirty="0" smtClean="0"/>
              <a:t>': 168.0, '</a:t>
            </a:r>
            <a:r>
              <a:rPr lang="en-US" dirty="0" err="1" smtClean="0"/>
              <a:t>aspect_ratios</a:t>
            </a:r>
            <a:r>
              <a:rPr lang="en-US" dirty="0" smtClean="0"/>
              <a:t>': [1.0, 1.0, 2.0, 1/2.0, 3.0, 1/3.0]},</a:t>
            </a:r>
          </a:p>
          <a:p>
            <a:pPr marL="0" indent="0">
              <a:buNone/>
            </a:pPr>
            <a:r>
              <a:rPr lang="en-US" dirty="0" smtClean="0"/>
              <a:t>    {'</a:t>
            </a:r>
            <a:r>
              <a:rPr lang="en-US" dirty="0" err="1" smtClean="0"/>
              <a:t>layer_width</a:t>
            </a:r>
            <a:r>
              <a:rPr lang="en-US" dirty="0" smtClean="0"/>
              <a:t>':  5, '</a:t>
            </a:r>
            <a:r>
              <a:rPr lang="en-US" dirty="0" err="1" smtClean="0"/>
              <a:t>layer_height</a:t>
            </a:r>
            <a:r>
              <a:rPr lang="en-US" dirty="0" smtClean="0"/>
              <a:t>':  5, '</a:t>
            </a:r>
            <a:r>
              <a:rPr lang="en-US" dirty="0" err="1" smtClean="0"/>
              <a:t>num_prior</a:t>
            </a:r>
            <a:r>
              <a:rPr lang="en-US" dirty="0" smtClean="0"/>
              <a:t>': 6, '</a:t>
            </a:r>
            <a:r>
              <a:rPr lang="en-US" dirty="0" err="1" smtClean="0"/>
              <a:t>min_size</a:t>
            </a:r>
            <a:r>
              <a:rPr lang="en-US" dirty="0" smtClean="0"/>
              <a:t>': 168.0,</a:t>
            </a:r>
          </a:p>
          <a:p>
            <a:pPr marL="0" indent="0">
              <a:buNone/>
            </a:pPr>
            <a:r>
              <a:rPr lang="en-US" dirty="0" smtClean="0"/>
              <a:t>     '</a:t>
            </a:r>
            <a:r>
              <a:rPr lang="en-US" dirty="0" err="1" smtClean="0"/>
              <a:t>max_size</a:t>
            </a:r>
            <a:r>
              <a:rPr lang="en-US" dirty="0" smtClean="0"/>
              <a:t>': 222.0, '</a:t>
            </a:r>
            <a:r>
              <a:rPr lang="en-US" dirty="0" err="1" smtClean="0"/>
              <a:t>aspect_ratios</a:t>
            </a:r>
            <a:r>
              <a:rPr lang="en-US" dirty="0" smtClean="0"/>
              <a:t>': [1.0, 1.0, 2.0, 1/2.0, 3.0, 1/3.0]},</a:t>
            </a:r>
          </a:p>
          <a:p>
            <a:pPr marL="0" indent="0">
              <a:buNone/>
            </a:pPr>
            <a:r>
              <a:rPr lang="en-US" dirty="0" smtClean="0"/>
              <a:t>    {'</a:t>
            </a:r>
            <a:r>
              <a:rPr lang="en-US" dirty="0" err="1" smtClean="0"/>
              <a:t>layer_width</a:t>
            </a:r>
            <a:r>
              <a:rPr lang="en-US" dirty="0" smtClean="0"/>
              <a:t>':  3, '</a:t>
            </a:r>
            <a:r>
              <a:rPr lang="en-US" dirty="0" err="1" smtClean="0"/>
              <a:t>layer_height</a:t>
            </a:r>
            <a:r>
              <a:rPr lang="en-US" dirty="0" smtClean="0"/>
              <a:t>':  3, '</a:t>
            </a:r>
            <a:r>
              <a:rPr lang="en-US" dirty="0" err="1" smtClean="0"/>
              <a:t>num_prior</a:t>
            </a:r>
            <a:r>
              <a:rPr lang="en-US" dirty="0" smtClean="0"/>
              <a:t>': 6, '</a:t>
            </a:r>
            <a:r>
              <a:rPr lang="en-US" dirty="0" err="1" smtClean="0"/>
              <a:t>min_size</a:t>
            </a:r>
            <a:r>
              <a:rPr lang="en-US" dirty="0" smtClean="0"/>
              <a:t>': 222.0,</a:t>
            </a:r>
          </a:p>
          <a:p>
            <a:pPr marL="0" indent="0">
              <a:buNone/>
            </a:pPr>
            <a:r>
              <a:rPr lang="en-US" dirty="0" smtClean="0"/>
              <a:t>     '</a:t>
            </a:r>
            <a:r>
              <a:rPr lang="en-US" dirty="0" err="1" smtClean="0"/>
              <a:t>max_size</a:t>
            </a:r>
            <a:r>
              <a:rPr lang="en-US" dirty="0" smtClean="0"/>
              <a:t>': 276.0, '</a:t>
            </a:r>
            <a:r>
              <a:rPr lang="en-US" dirty="0" err="1" smtClean="0"/>
              <a:t>aspect_ratios</a:t>
            </a:r>
            <a:r>
              <a:rPr lang="en-US" dirty="0" smtClean="0"/>
              <a:t>': [1.0, 1.0, 2.0, 1/2.0, 3.0, 1/3.0]},</a:t>
            </a:r>
          </a:p>
          <a:p>
            <a:pPr marL="0" indent="0">
              <a:buNone/>
            </a:pPr>
            <a:r>
              <a:rPr lang="en-US" dirty="0" smtClean="0"/>
              <a:t>    {'</a:t>
            </a:r>
            <a:r>
              <a:rPr lang="en-US" dirty="0" err="1" smtClean="0"/>
              <a:t>layer_width</a:t>
            </a:r>
            <a:r>
              <a:rPr lang="en-US" dirty="0" smtClean="0"/>
              <a:t>':  1, '</a:t>
            </a:r>
            <a:r>
              <a:rPr lang="en-US" dirty="0" err="1" smtClean="0"/>
              <a:t>layer_height</a:t>
            </a:r>
            <a:r>
              <a:rPr lang="en-US" dirty="0" smtClean="0"/>
              <a:t>':  1, '</a:t>
            </a:r>
            <a:r>
              <a:rPr lang="en-US" dirty="0" err="1" smtClean="0"/>
              <a:t>num_prior</a:t>
            </a:r>
            <a:r>
              <a:rPr lang="en-US" dirty="0" smtClean="0"/>
              <a:t>': 6, '</a:t>
            </a:r>
            <a:r>
              <a:rPr lang="en-US" dirty="0" err="1" smtClean="0"/>
              <a:t>min_size</a:t>
            </a:r>
            <a:r>
              <a:rPr lang="en-US" dirty="0" smtClean="0"/>
              <a:t>': 276.0,</a:t>
            </a:r>
          </a:p>
          <a:p>
            <a:pPr marL="0" indent="0">
              <a:buNone/>
            </a:pPr>
            <a:r>
              <a:rPr lang="en-US" dirty="0" smtClean="0"/>
              <a:t>     '</a:t>
            </a:r>
            <a:r>
              <a:rPr lang="en-US" dirty="0" err="1" smtClean="0"/>
              <a:t>max_size</a:t>
            </a:r>
            <a:r>
              <a:rPr lang="en-US" dirty="0" smtClean="0"/>
              <a:t>': 330.0, '</a:t>
            </a:r>
            <a:r>
              <a:rPr lang="en-US" dirty="0" err="1" smtClean="0"/>
              <a:t>aspect_ratios</a:t>
            </a:r>
            <a:r>
              <a:rPr lang="en-US" dirty="0" smtClean="0"/>
              <a:t>': [1.0, 1.0, 2.0, 1/2.0, 3.0, 1/3.0]},</a:t>
            </a:r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какому </a:t>
            </a:r>
            <a:r>
              <a:rPr lang="en-US" dirty="0" smtClean="0"/>
              <a:t>Prior box’</a:t>
            </a:r>
            <a:r>
              <a:rPr lang="ru-RU" dirty="0" smtClean="0"/>
              <a:t>у соответствует подаваемый </a:t>
            </a:r>
            <a:r>
              <a:rPr lang="en-US" dirty="0" smtClean="0"/>
              <a:t>ground truth box </a:t>
            </a:r>
            <a:r>
              <a:rPr lang="ru-RU" dirty="0" smtClean="0"/>
              <a:t>и по сути задача сводится к задаче «классификации» – кто из </a:t>
            </a:r>
            <a:r>
              <a:rPr lang="en-US" dirty="0" smtClean="0"/>
              <a:t>prior </a:t>
            </a:r>
            <a:r>
              <a:rPr lang="ru-RU" dirty="0" smtClean="0"/>
              <a:t>является </a:t>
            </a:r>
            <a:r>
              <a:rPr lang="en-US" dirty="0" smtClean="0"/>
              <a:t>ground truth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41" y="3128433"/>
            <a:ext cx="5429250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8732" y="3128433"/>
            <a:ext cx="428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9 – </a:t>
            </a:r>
            <a:r>
              <a:rPr lang="ru-RU" sz="2400" dirty="0" smtClean="0"/>
              <a:t>количество картинок</a:t>
            </a:r>
          </a:p>
          <a:p>
            <a:r>
              <a:rPr lang="ru-RU" sz="2400" dirty="0" smtClean="0"/>
              <a:t>7308 – количество </a:t>
            </a:r>
            <a:r>
              <a:rPr lang="en-US" sz="2400" dirty="0" smtClean="0"/>
              <a:t>prior box</a:t>
            </a:r>
            <a:endParaRPr lang="ru-RU" sz="2400" dirty="0" smtClean="0"/>
          </a:p>
          <a:p>
            <a:r>
              <a:rPr lang="ru-RU" sz="2400" dirty="0" smtClean="0"/>
              <a:t>23 – информация о классах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8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на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https://github.com/pierluigiferrari/ssd_keras</a:t>
            </a:r>
            <a:r>
              <a:rPr lang="en-US" dirty="0" smtClean="0"/>
              <a:t> - </a:t>
            </a:r>
            <a:r>
              <a:rPr lang="ru-RU" dirty="0" smtClean="0"/>
              <a:t>хорошо документирована</a:t>
            </a:r>
          </a:p>
          <a:p>
            <a:r>
              <a:rPr lang="en-US" dirty="0" smtClean="0">
                <a:hlinkClick r:id="rId3"/>
              </a:rPr>
              <a:t>https://github.com/SnowMasaya/ssd_keras</a:t>
            </a:r>
            <a:r>
              <a:rPr lang="ru-RU" dirty="0" smtClean="0"/>
              <a:t> - опробована мной для обучения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330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SSD</vt:lpstr>
      <vt:lpstr>SSD</vt:lpstr>
      <vt:lpstr>Prior boxes</vt:lpstr>
      <vt:lpstr>Prior boxes</vt:lpstr>
      <vt:lpstr>Prior boxes</vt:lpstr>
      <vt:lpstr>Вычисление prior boxes</vt:lpstr>
      <vt:lpstr>Задача SSD</vt:lpstr>
      <vt:lpstr>Реализации на keras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 Alekseev</dc:creator>
  <cp:lastModifiedBy>Aleksey Alekseev</cp:lastModifiedBy>
  <cp:revision>2</cp:revision>
  <dcterms:created xsi:type="dcterms:W3CDTF">2018-07-18T14:36:25Z</dcterms:created>
  <dcterms:modified xsi:type="dcterms:W3CDTF">2018-07-18T15:04:01Z</dcterms:modified>
</cp:coreProperties>
</file>