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5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9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6093F-3E68-4217-B7F2-26C5CF671C45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C4F95-881E-484D-9235-BA80FAA2A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3867" y="2042319"/>
            <a:ext cx="9144000" cy="2387600"/>
          </a:xfrm>
        </p:spPr>
        <p:txBody>
          <a:bodyPr/>
          <a:lstStyle/>
          <a:p>
            <a:r>
              <a:rPr lang="en-US" dirty="0" err="1" smtClean="0"/>
              <a:t>Yandex</a:t>
            </a:r>
            <a:r>
              <a:rPr lang="en-US" dirty="0" smtClean="0"/>
              <a:t> ml </a:t>
            </a:r>
            <a:r>
              <a:rPr lang="en-US" dirty="0" err="1" smtClean="0"/>
              <a:t>BaseLine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6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упрощенный вид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153" y="1825625"/>
            <a:ext cx="5727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4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333" y="0"/>
            <a:ext cx="10515600" cy="1325563"/>
          </a:xfrm>
        </p:spPr>
        <p:txBody>
          <a:bodyPr/>
          <a:lstStyle/>
          <a:p>
            <a:r>
              <a:rPr lang="ru-RU" dirty="0" smtClean="0"/>
              <a:t>Модель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359" y="1041400"/>
            <a:ext cx="11880091" cy="5649385"/>
          </a:xfrm>
        </p:spPr>
      </p:pic>
    </p:spTree>
    <p:extLst>
      <p:ext uri="{BB962C8B-B14F-4D97-AF65-F5344CB8AC3E}">
        <p14:creationId xmlns:p14="http://schemas.microsoft.com/office/powerpoint/2010/main" val="33069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архитектур, каждый контекст отдельно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80" y="1766358"/>
            <a:ext cx="9184195" cy="4736042"/>
          </a:xfrm>
        </p:spPr>
      </p:pic>
    </p:spTree>
    <p:extLst>
      <p:ext uri="{BB962C8B-B14F-4D97-AF65-F5344CB8AC3E}">
        <p14:creationId xmlns:p14="http://schemas.microsoft.com/office/powerpoint/2010/main" val="153056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textCNN</a:t>
            </a:r>
            <a:r>
              <a:rPr lang="ru-RU" dirty="0" smtClean="0"/>
              <a:t> как базовая модель</a:t>
            </a:r>
          </a:p>
          <a:p>
            <a:r>
              <a:rPr lang="ru-RU" dirty="0" smtClean="0"/>
              <a:t>проверить если только один контекст</a:t>
            </a:r>
          </a:p>
          <a:p>
            <a:r>
              <a:rPr lang="ru-RU" dirty="0" err="1" smtClean="0"/>
              <a:t>char</a:t>
            </a:r>
            <a:r>
              <a:rPr lang="ru-RU" dirty="0" smtClean="0"/>
              <a:t> </a:t>
            </a:r>
            <a:r>
              <a:rPr lang="ru-RU" dirty="0" err="1" smtClean="0"/>
              <a:t>embedding</a:t>
            </a:r>
            <a:endParaRPr lang="en-US" dirty="0" smtClean="0"/>
          </a:p>
          <a:p>
            <a:r>
              <a:rPr lang="en-US" dirty="0" smtClean="0"/>
              <a:t>POS </a:t>
            </a:r>
            <a:r>
              <a:rPr lang="en-US" dirty="0" err="1" smtClean="0"/>
              <a:t>emdebbing</a:t>
            </a:r>
            <a:endParaRPr lang="en-US" dirty="0" smtClean="0"/>
          </a:p>
          <a:p>
            <a:r>
              <a:rPr lang="ru-RU" dirty="0" smtClean="0"/>
              <a:t>Аугментация переводом</a:t>
            </a:r>
          </a:p>
          <a:p>
            <a:r>
              <a:rPr lang="ru-RU" dirty="0" smtClean="0"/>
              <a:t>Прогнать через обученную модель данные из </a:t>
            </a:r>
            <a:r>
              <a:rPr lang="en-US" dirty="0" err="1" smtClean="0"/>
              <a:t>OpenSubtitles</a:t>
            </a:r>
            <a:endParaRPr lang="en-US" dirty="0" smtClean="0"/>
          </a:p>
          <a:p>
            <a:r>
              <a:rPr lang="ru-RU" dirty="0" smtClean="0"/>
              <a:t>Свой </a:t>
            </a:r>
            <a:r>
              <a:rPr lang="en-US" dirty="0" smtClean="0"/>
              <a:t>Word2Vec/Embedding</a:t>
            </a:r>
          </a:p>
          <a:p>
            <a:r>
              <a:rPr lang="ru-RU" smtClean="0"/>
              <a:t>Ансамбли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51867" y="3217333"/>
            <a:ext cx="4326466" cy="29040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Данные, </a:t>
            </a:r>
            <a:r>
              <a:rPr lang="en-US" dirty="0" smtClean="0"/>
              <a:t>train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context_2</a:t>
            </a:r>
            <a:r>
              <a:rPr lang="en-US" dirty="0"/>
              <a:t>: </a:t>
            </a:r>
            <a:r>
              <a:rPr lang="ru-RU" dirty="0" smtClean="0"/>
              <a:t>возьмёшь руководство ? // есть в 25%</a:t>
            </a:r>
            <a:endParaRPr lang="en-US" dirty="0" smtClean="0"/>
          </a:p>
          <a:p>
            <a:r>
              <a:rPr lang="en-US" b="1" dirty="0" smtClean="0"/>
              <a:t>context_1</a:t>
            </a:r>
            <a:r>
              <a:rPr lang="en-US" dirty="0"/>
              <a:t>: </a:t>
            </a:r>
            <a:r>
              <a:rPr lang="ru-RU" dirty="0" err="1" smtClean="0"/>
              <a:t>сэм</a:t>
            </a:r>
            <a:r>
              <a:rPr lang="ru-RU" dirty="0" smtClean="0"/>
              <a:t> ?   // есть в 50%</a:t>
            </a:r>
            <a:endParaRPr lang="en-US" dirty="0" smtClean="0"/>
          </a:p>
          <a:p>
            <a:r>
              <a:rPr lang="en-US" b="1" dirty="0" smtClean="0"/>
              <a:t>context_0</a:t>
            </a:r>
            <a:r>
              <a:rPr lang="en-US" dirty="0"/>
              <a:t>: </a:t>
            </a:r>
            <a:r>
              <a:rPr lang="ru-RU" dirty="0" smtClean="0"/>
              <a:t>ты в порядке ? // есть в 100 %</a:t>
            </a:r>
            <a:endParaRPr lang="en-US" dirty="0" smtClean="0"/>
          </a:p>
          <a:p>
            <a:r>
              <a:rPr lang="en-US" b="1" dirty="0" smtClean="0"/>
              <a:t>reply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</a:t>
            </a:r>
            <a:r>
              <a:rPr lang="ru-RU" dirty="0" smtClean="0"/>
              <a:t>ответ			класс		«уверенность»</a:t>
            </a:r>
            <a:endParaRPr lang="en-US" dirty="0" smtClean="0"/>
          </a:p>
          <a:p>
            <a:r>
              <a:rPr lang="ru-RU" dirty="0" smtClean="0"/>
              <a:t>да , мы в порядке .</a:t>
            </a:r>
            <a:r>
              <a:rPr lang="en-US" dirty="0" smtClean="0"/>
              <a:t>		</a:t>
            </a:r>
            <a:r>
              <a:rPr lang="ru-RU" dirty="0" err="1" smtClean="0"/>
              <a:t>bad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0.5198512609</a:t>
            </a:r>
            <a:endParaRPr lang="en-US" dirty="0" smtClean="0"/>
          </a:p>
          <a:p>
            <a:r>
              <a:rPr lang="ru-RU" dirty="0" smtClean="0"/>
              <a:t>да , в порядке .	</a:t>
            </a:r>
            <a:r>
              <a:rPr lang="en-US" dirty="0" smtClean="0"/>
              <a:t>	</a:t>
            </a:r>
            <a:r>
              <a:rPr lang="ru-RU" dirty="0" err="1" smtClean="0"/>
              <a:t>neutral</a:t>
            </a:r>
            <a:r>
              <a:rPr lang="en-US" dirty="0" smtClean="0"/>
              <a:t> 	</a:t>
            </a:r>
            <a:r>
              <a:rPr lang="ru-RU" dirty="0" smtClean="0"/>
              <a:t>0.577843353</a:t>
            </a:r>
            <a:endParaRPr lang="en-US" dirty="0" smtClean="0"/>
          </a:p>
          <a:p>
            <a:r>
              <a:rPr lang="ru-RU" dirty="0" smtClean="0"/>
              <a:t>да , все хорошо .	</a:t>
            </a:r>
            <a:r>
              <a:rPr lang="en-US" dirty="0" smtClean="0"/>
              <a:t>	</a:t>
            </a:r>
            <a:r>
              <a:rPr lang="ru-RU" dirty="0" err="1" smtClean="0"/>
              <a:t>good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0.9233237458</a:t>
            </a:r>
            <a:endParaRPr lang="en-US" dirty="0" smtClean="0"/>
          </a:p>
          <a:p>
            <a:r>
              <a:rPr lang="ru-RU" dirty="0" smtClean="0"/>
              <a:t>да , да , я в порядке .</a:t>
            </a:r>
            <a:r>
              <a:rPr lang="en-US" dirty="0" smtClean="0"/>
              <a:t> 	</a:t>
            </a:r>
            <a:r>
              <a:rPr lang="ru-RU" dirty="0" err="1" smtClean="0"/>
              <a:t>good</a:t>
            </a:r>
            <a:r>
              <a:rPr lang="en-US" dirty="0" smtClean="0"/>
              <a:t>   		</a:t>
            </a:r>
            <a:r>
              <a:rPr lang="ru-RU" dirty="0" smtClean="0"/>
              <a:t>0.9942091404</a:t>
            </a:r>
            <a:endParaRPr lang="en-US" dirty="0" smtClean="0"/>
          </a:p>
          <a:p>
            <a:r>
              <a:rPr lang="ru-RU" dirty="0" smtClean="0"/>
              <a:t>да , я в порядке .	</a:t>
            </a:r>
            <a:r>
              <a:rPr lang="en-US" dirty="0" smtClean="0"/>
              <a:t>	</a:t>
            </a:r>
            <a:r>
              <a:rPr lang="ru-RU" dirty="0" err="1" smtClean="0"/>
              <a:t>good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0.8759623498</a:t>
            </a:r>
            <a:endParaRPr lang="en-US" dirty="0" smtClean="0"/>
          </a:p>
          <a:p>
            <a:r>
              <a:rPr lang="ru-RU" dirty="0" smtClean="0"/>
              <a:t>да , он в порядке .</a:t>
            </a:r>
            <a:r>
              <a:rPr lang="en-US" dirty="0" smtClean="0"/>
              <a:t>		</a:t>
            </a:r>
            <a:r>
              <a:rPr lang="ru-RU" dirty="0" err="1" smtClean="0"/>
              <a:t>bad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0.9432835268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4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829733" y="3933297"/>
            <a:ext cx="7603067" cy="2243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999067"/>
            <a:ext cx="7603067" cy="22436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933" y="0"/>
            <a:ext cx="10515600" cy="1325563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да , мы в порядке .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ru-RU" dirty="0" err="1" smtClean="0"/>
              <a:t>bad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0.5198512609</a:t>
            </a:r>
            <a:endParaRPr lang="en-US" dirty="0" smtClean="0"/>
          </a:p>
          <a:p>
            <a:r>
              <a:rPr lang="ru-RU" dirty="0" smtClean="0"/>
              <a:t>да , в порядке .	</a:t>
            </a:r>
            <a:r>
              <a:rPr lang="en-US" dirty="0" smtClean="0"/>
              <a:t>	</a:t>
            </a:r>
            <a:r>
              <a:rPr lang="ru-RU" dirty="0" err="1" smtClean="0"/>
              <a:t>neutral</a:t>
            </a:r>
            <a:r>
              <a:rPr lang="en-US" dirty="0" smtClean="0"/>
              <a:t> 	</a:t>
            </a:r>
            <a:r>
              <a:rPr lang="ru-RU" dirty="0" smtClean="0"/>
              <a:t>	0.577843353</a:t>
            </a:r>
            <a:endParaRPr lang="en-US" dirty="0" smtClean="0"/>
          </a:p>
          <a:p>
            <a:r>
              <a:rPr lang="ru-RU" dirty="0" smtClean="0"/>
              <a:t>да , все хорошо .		</a:t>
            </a:r>
            <a:r>
              <a:rPr lang="ru-RU" dirty="0" err="1" smtClean="0"/>
              <a:t>good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0.9233237458</a:t>
            </a:r>
            <a:endParaRPr lang="en-US" dirty="0" smtClean="0"/>
          </a:p>
          <a:p>
            <a:r>
              <a:rPr lang="ru-RU" dirty="0" smtClean="0"/>
              <a:t>да , да , я в порядке .</a:t>
            </a:r>
            <a:r>
              <a:rPr lang="en-US" dirty="0" smtClean="0"/>
              <a:t> 	</a:t>
            </a:r>
            <a:r>
              <a:rPr lang="ru-RU" dirty="0" err="1" smtClean="0"/>
              <a:t>good</a:t>
            </a:r>
            <a:r>
              <a:rPr lang="en-US" dirty="0" smtClean="0"/>
              <a:t>   	</a:t>
            </a:r>
            <a:r>
              <a:rPr lang="ru-RU" dirty="0" smtClean="0"/>
              <a:t>	0.9942091404</a:t>
            </a:r>
            <a:endParaRPr lang="en-US" dirty="0" smtClean="0"/>
          </a:p>
          <a:p>
            <a:r>
              <a:rPr lang="ru-RU" dirty="0" smtClean="0"/>
              <a:t>да , я в порядке .		</a:t>
            </a:r>
            <a:r>
              <a:rPr lang="ru-RU" dirty="0" err="1" smtClean="0"/>
              <a:t>good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0.8759623498</a:t>
            </a:r>
            <a:endParaRPr lang="en-US" dirty="0" smtClean="0"/>
          </a:p>
          <a:p>
            <a:r>
              <a:rPr lang="ru-RU" dirty="0" smtClean="0"/>
              <a:t>да , он в порядке .</a:t>
            </a:r>
            <a:r>
              <a:rPr lang="en-US" dirty="0" smtClean="0"/>
              <a:t>	</a:t>
            </a:r>
            <a:r>
              <a:rPr lang="ru-RU" dirty="0" smtClean="0"/>
              <a:t>	</a:t>
            </a:r>
            <a:r>
              <a:rPr lang="ru-RU" dirty="0" err="1" smtClean="0"/>
              <a:t>bad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0.9432835268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да , да , я в порядке .</a:t>
            </a:r>
            <a:r>
              <a:rPr lang="en-US" dirty="0" smtClean="0"/>
              <a:t> 	</a:t>
            </a:r>
            <a:r>
              <a:rPr lang="ru-RU" dirty="0" err="1" smtClean="0"/>
              <a:t>good</a:t>
            </a:r>
            <a:r>
              <a:rPr lang="en-US" dirty="0" smtClean="0"/>
              <a:t>   		</a:t>
            </a:r>
            <a:r>
              <a:rPr lang="ru-RU" dirty="0" smtClean="0"/>
              <a:t>0.9942091404</a:t>
            </a:r>
            <a:endParaRPr lang="en-US" dirty="0" smtClean="0"/>
          </a:p>
          <a:p>
            <a:r>
              <a:rPr lang="ru-RU" dirty="0" smtClean="0"/>
              <a:t>да , все хорошо .	</a:t>
            </a:r>
            <a:r>
              <a:rPr lang="en-US" dirty="0" smtClean="0"/>
              <a:t>	</a:t>
            </a:r>
            <a:r>
              <a:rPr lang="ru-RU" dirty="0" err="1" smtClean="0"/>
              <a:t>good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0.9233237458</a:t>
            </a:r>
            <a:endParaRPr lang="en-US" dirty="0" smtClean="0"/>
          </a:p>
          <a:p>
            <a:r>
              <a:rPr lang="ru-RU" dirty="0" smtClean="0"/>
              <a:t>да , я в порядке .	</a:t>
            </a:r>
            <a:r>
              <a:rPr lang="en-US" dirty="0" smtClean="0"/>
              <a:t>	</a:t>
            </a:r>
            <a:r>
              <a:rPr lang="ru-RU" dirty="0" err="1" smtClean="0"/>
              <a:t>good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0.8759623498</a:t>
            </a:r>
            <a:endParaRPr lang="en-US" dirty="0" smtClean="0"/>
          </a:p>
          <a:p>
            <a:r>
              <a:rPr lang="ru-RU" dirty="0" smtClean="0"/>
              <a:t>да , в порядке .	</a:t>
            </a:r>
            <a:r>
              <a:rPr lang="en-US" dirty="0" smtClean="0"/>
              <a:t>	</a:t>
            </a:r>
            <a:r>
              <a:rPr lang="ru-RU" dirty="0" err="1" smtClean="0"/>
              <a:t>neutral</a:t>
            </a:r>
            <a:r>
              <a:rPr lang="en-US" dirty="0" smtClean="0"/>
              <a:t> 	</a:t>
            </a:r>
            <a:r>
              <a:rPr lang="ru-RU" dirty="0" smtClean="0"/>
              <a:t>	0.577843353</a:t>
            </a:r>
          </a:p>
          <a:p>
            <a:r>
              <a:rPr lang="ru-RU" dirty="0" smtClean="0"/>
              <a:t>да , он в порядке .</a:t>
            </a:r>
            <a:r>
              <a:rPr lang="en-US" dirty="0" smtClean="0"/>
              <a:t>		</a:t>
            </a:r>
            <a:r>
              <a:rPr lang="ru-RU" dirty="0" err="1" smtClean="0"/>
              <a:t>bad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0.9432835268</a:t>
            </a:r>
            <a:endParaRPr lang="en-US" dirty="0" smtClean="0"/>
          </a:p>
          <a:p>
            <a:r>
              <a:rPr lang="ru-RU" dirty="0" smtClean="0"/>
              <a:t>да , мы в порядке .</a:t>
            </a:r>
            <a:r>
              <a:rPr lang="en-US" dirty="0" smtClean="0"/>
              <a:t>		</a:t>
            </a:r>
            <a:r>
              <a:rPr lang="ru-RU" dirty="0" err="1" smtClean="0"/>
              <a:t>bad</a:t>
            </a:r>
            <a:r>
              <a:rPr lang="ru-RU" dirty="0" smtClean="0"/>
              <a:t>	</a:t>
            </a:r>
            <a:r>
              <a:rPr lang="en-US" dirty="0" smtClean="0"/>
              <a:t>	</a:t>
            </a:r>
            <a:r>
              <a:rPr lang="ru-RU" dirty="0" smtClean="0"/>
              <a:t>0.5198512609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622800" y="3361267"/>
            <a:ext cx="355600" cy="423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 или классификация?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08302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Классификация </a:t>
            </a:r>
            <a:r>
              <a:rPr lang="en-US" dirty="0" smtClean="0"/>
              <a:t>LB: 83418</a:t>
            </a:r>
          </a:p>
          <a:p>
            <a:pPr marL="0" indent="0">
              <a:buNone/>
            </a:pPr>
            <a:r>
              <a:rPr lang="ru-RU" dirty="0" smtClean="0"/>
              <a:t>Регрессия </a:t>
            </a:r>
            <a:r>
              <a:rPr lang="en-US" dirty="0" smtClean="0"/>
              <a:t>LB: 85344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Переход к регрессии: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42734" y="4109018"/>
            <a:ext cx="5416868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(y)):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y_regr.append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y_regr.append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==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y_regr.append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7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Вход/выход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7067" y="1825625"/>
            <a:ext cx="11870266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Входной файл</a:t>
            </a:r>
            <a:endParaRPr lang="ru-RU" b="1" dirty="0" smtClean="0">
              <a:solidFill>
                <a:srgbClr val="FF0000"/>
              </a:solidFill>
            </a:endParaRPr>
          </a:p>
          <a:p>
            <a:r>
              <a:rPr lang="ru-RU" b="1" dirty="0" smtClean="0">
                <a:solidFill>
                  <a:srgbClr val="FF0000"/>
                </a:solidFill>
              </a:rPr>
              <a:t>15793121181841</a:t>
            </a:r>
            <a:r>
              <a:rPr lang="ru-RU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|</a:t>
            </a:r>
            <a:r>
              <a:rPr lang="ru-RU" dirty="0" smtClean="0"/>
              <a:t>возьмёшь руководство ?</a:t>
            </a:r>
            <a:r>
              <a:rPr lang="en-US" dirty="0" smtClean="0"/>
              <a:t>|</a:t>
            </a:r>
            <a:r>
              <a:rPr lang="ru-RU" dirty="0" err="1" smtClean="0"/>
              <a:t>сэм</a:t>
            </a:r>
            <a:r>
              <a:rPr lang="ru-RU" dirty="0" smtClean="0"/>
              <a:t> ?</a:t>
            </a:r>
            <a:r>
              <a:rPr lang="en-US" dirty="0" smtClean="0"/>
              <a:t>|</a:t>
            </a:r>
            <a:r>
              <a:rPr lang="ru-RU" dirty="0" smtClean="0"/>
              <a:t>ты в порядке ?</a:t>
            </a:r>
            <a:r>
              <a:rPr lang="en-US" dirty="0" smtClean="0"/>
              <a:t>| </a:t>
            </a:r>
            <a:r>
              <a:rPr lang="ru-RU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| </a:t>
            </a:r>
            <a:r>
              <a:rPr lang="ru-RU" dirty="0" smtClean="0"/>
              <a:t>да , мы в порядке .</a:t>
            </a:r>
            <a:r>
              <a:rPr lang="en-US" dirty="0" smtClean="0"/>
              <a:t>|</a:t>
            </a:r>
            <a:r>
              <a:rPr lang="ru-RU" dirty="0" err="1" smtClean="0"/>
              <a:t>bad</a:t>
            </a:r>
            <a:r>
              <a:rPr lang="en-US" dirty="0" smtClean="0"/>
              <a:t>|</a:t>
            </a:r>
            <a:r>
              <a:rPr lang="ru-RU" dirty="0" smtClean="0"/>
              <a:t>0.5198512609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15793121181841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|</a:t>
            </a:r>
            <a:r>
              <a:rPr lang="ru-RU" dirty="0" smtClean="0"/>
              <a:t>возьмёшь руководство ?</a:t>
            </a:r>
            <a:r>
              <a:rPr lang="en-US" dirty="0" smtClean="0"/>
              <a:t>|</a:t>
            </a:r>
            <a:r>
              <a:rPr lang="ru-RU" dirty="0" err="1" smtClean="0"/>
              <a:t>сэм</a:t>
            </a:r>
            <a:r>
              <a:rPr lang="ru-RU" dirty="0" smtClean="0"/>
              <a:t> ?</a:t>
            </a:r>
            <a:r>
              <a:rPr lang="en-US" dirty="0" smtClean="0"/>
              <a:t>|</a:t>
            </a:r>
            <a:r>
              <a:rPr lang="ru-RU" dirty="0" smtClean="0"/>
              <a:t>ты в порядке ?</a:t>
            </a:r>
            <a:r>
              <a:rPr lang="en-US" dirty="0" smtClean="0"/>
              <a:t>| </a:t>
            </a:r>
            <a:r>
              <a:rPr lang="ru-RU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 | </a:t>
            </a:r>
            <a:r>
              <a:rPr lang="ru-RU" dirty="0" smtClean="0"/>
              <a:t>да , мы в порядке .</a:t>
            </a:r>
            <a:r>
              <a:rPr lang="en-US" dirty="0" smtClean="0"/>
              <a:t>| </a:t>
            </a:r>
            <a:r>
              <a:rPr lang="ru-RU" dirty="0" err="1" smtClean="0"/>
              <a:t>neutral</a:t>
            </a:r>
            <a:r>
              <a:rPr lang="en-US" dirty="0" smtClean="0"/>
              <a:t>|</a:t>
            </a:r>
            <a:r>
              <a:rPr lang="ru-RU" dirty="0" smtClean="0"/>
              <a:t>0.577843353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Выходной файл:</a:t>
            </a:r>
          </a:p>
          <a:p>
            <a:pPr marL="0" indent="0">
              <a:buNone/>
            </a:pPr>
            <a:r>
              <a:rPr lang="en-US" dirty="0" smtClean="0"/>
              <a:t>138920940977	3</a:t>
            </a:r>
            <a:r>
              <a:rPr lang="ru-RU" dirty="0" smtClean="0"/>
              <a:t> // самый </a:t>
            </a:r>
            <a:r>
              <a:rPr lang="en-US" dirty="0" smtClean="0"/>
              <a:t>good</a:t>
            </a:r>
          </a:p>
          <a:p>
            <a:pPr marL="0" indent="0">
              <a:buNone/>
            </a:pPr>
            <a:r>
              <a:rPr lang="en-US" dirty="0" smtClean="0"/>
              <a:t>138920940977	1</a:t>
            </a:r>
          </a:p>
          <a:p>
            <a:pPr marL="0" indent="0">
              <a:buNone/>
            </a:pPr>
            <a:r>
              <a:rPr lang="en-US" dirty="0" smtClean="0"/>
              <a:t>138920940977	4</a:t>
            </a:r>
          </a:p>
          <a:p>
            <a:pPr marL="0" indent="0">
              <a:buNone/>
            </a:pPr>
            <a:r>
              <a:rPr lang="en-US" dirty="0" smtClean="0"/>
              <a:t>138920940977	5</a:t>
            </a:r>
          </a:p>
          <a:p>
            <a:pPr marL="0" indent="0">
              <a:buNone/>
            </a:pPr>
            <a:r>
              <a:rPr lang="en-US" dirty="0" smtClean="0"/>
              <a:t>138920940977	0</a:t>
            </a:r>
          </a:p>
          <a:p>
            <a:pPr marL="0" indent="0">
              <a:buNone/>
            </a:pPr>
            <a:r>
              <a:rPr lang="en-US" dirty="0" smtClean="0"/>
              <a:t>138920940977	2 // </a:t>
            </a:r>
            <a:r>
              <a:rPr lang="ru-RU" dirty="0" smtClean="0"/>
              <a:t>самый </a:t>
            </a:r>
            <a:r>
              <a:rPr lang="en-US" dirty="0" smtClean="0"/>
              <a:t>bad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967" y="52387"/>
            <a:ext cx="10515600" cy="1325563"/>
          </a:xfrm>
        </p:spPr>
        <p:txBody>
          <a:bodyPr/>
          <a:lstStyle/>
          <a:p>
            <a:r>
              <a:rPr lang="en-US" dirty="0" smtClean="0"/>
              <a:t>Main Pipeline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292601" y="1199091"/>
            <a:ext cx="3132667" cy="8635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err="1" smtClean="0"/>
              <a:t>Препроцессинг</a:t>
            </a:r>
            <a:endParaRPr lang="ru-RU" sz="2400" dirty="0"/>
          </a:p>
          <a:p>
            <a:pPr algn="ctr"/>
            <a:r>
              <a:rPr lang="ru-RU" sz="2400" dirty="0" smtClean="0"/>
              <a:t>аугментация</a:t>
            </a:r>
            <a:endParaRPr lang="en-US" sz="24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5583767" y="2269065"/>
            <a:ext cx="550334" cy="626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4292601" y="3030536"/>
            <a:ext cx="3132667" cy="8635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Embedding</a:t>
            </a:r>
            <a:endParaRPr lang="en-US" sz="2400" dirty="0"/>
          </a:p>
        </p:txBody>
      </p:sp>
      <p:sp>
        <p:nvSpPr>
          <p:cNvPr id="7" name="Стрелка вниз 6"/>
          <p:cNvSpPr/>
          <p:nvPr/>
        </p:nvSpPr>
        <p:spPr>
          <a:xfrm>
            <a:off x="5583767" y="4062938"/>
            <a:ext cx="550334" cy="626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4292601" y="4858275"/>
            <a:ext cx="3132667" cy="8635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Обучение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059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Препроцессинг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без </a:t>
            </a:r>
            <a:r>
              <a:rPr lang="ru-RU" dirty="0" err="1" smtClean="0"/>
              <a:t>препроцессинга</a:t>
            </a:r>
            <a:r>
              <a:rPr lang="ru-RU" dirty="0" smtClean="0"/>
              <a:t>, в </a:t>
            </a:r>
            <a:r>
              <a:rPr lang="en-US" dirty="0" err="1" smtClean="0"/>
              <a:t>fasttext</a:t>
            </a:r>
            <a:r>
              <a:rPr lang="en-US" dirty="0" smtClean="0"/>
              <a:t> </a:t>
            </a:r>
            <a:r>
              <a:rPr lang="ru-RU" dirty="0" smtClean="0"/>
              <a:t>слова не нормализованы и всякие</a:t>
            </a:r>
          </a:p>
          <a:p>
            <a:pPr marL="514350" indent="-514350">
              <a:buAutoNum type="arabicParenR"/>
            </a:pPr>
            <a:r>
              <a:rPr lang="ru-RU" dirty="0" smtClean="0"/>
              <a:t>Нормализация</a:t>
            </a:r>
          </a:p>
          <a:p>
            <a:pPr marL="514350" indent="-514350">
              <a:buAutoNum type="arabicParenR"/>
            </a:pPr>
            <a:r>
              <a:rPr lang="ru-RU" dirty="0" smtClean="0"/>
              <a:t>Замена слов (опечаток крайне мало)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1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err="1" smtClean="0"/>
              <a:t>Fasttext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Нам нужен индекс (слово – номер) и матрица с векторами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en-US" dirty="0" err="1" smtClean="0"/>
              <a:t>fasttext</a:t>
            </a:r>
            <a:r>
              <a:rPr lang="en-US" dirty="0" smtClean="0"/>
              <a:t> </a:t>
            </a:r>
            <a:r>
              <a:rPr lang="ru-RU" dirty="0" smtClean="0"/>
              <a:t>слова (вроде бы) в порядке частоты, поэтому можно сделать следующую уловку – берем первые, например, 100к слов и добавляем только те слова из </a:t>
            </a:r>
            <a:r>
              <a:rPr lang="ru-RU" dirty="0" err="1" smtClean="0"/>
              <a:t>трейн</a:t>
            </a:r>
            <a:r>
              <a:rPr lang="ru-RU" dirty="0" smtClean="0"/>
              <a:t>/паблик, которых нет в первых 100к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ru-RU" dirty="0" smtClean="0"/>
              <a:t>Свой, нормализованный обученный на </a:t>
            </a:r>
            <a:r>
              <a:rPr lang="en-US" dirty="0" err="1" smtClean="0"/>
              <a:t>OpenSubtitles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5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Embedding code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8"/>
            <a:ext cx="10937610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load_vectors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fin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io.open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'utf-8'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'ignore'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fin.readline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().split())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data = {}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tqdm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=n):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tokens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().split(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mmax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res_words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data[tokens[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8888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tokens[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:])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load_vectors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'cc.ru.300.vec'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'&lt;censored&gt;'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[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601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253</Words>
  <Application>Microsoft Office PowerPoint</Application>
  <PresentationFormat>Широкоэкранный</PresentationFormat>
  <Paragraphs>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Тема Office</vt:lpstr>
      <vt:lpstr>Yandex ml BaseLine </vt:lpstr>
      <vt:lpstr>Данные, train</vt:lpstr>
      <vt:lpstr>Постановка задачи</vt:lpstr>
      <vt:lpstr>Регрессия или классификация?</vt:lpstr>
      <vt:lpstr>Вход/выход</vt:lpstr>
      <vt:lpstr>Main Pipeline</vt:lpstr>
      <vt:lpstr>Препроцессинг </vt:lpstr>
      <vt:lpstr>Embedding</vt:lpstr>
      <vt:lpstr>Embedding code</vt:lpstr>
      <vt:lpstr>Модель упрощенный вид</vt:lpstr>
      <vt:lpstr>Модель</vt:lpstr>
      <vt:lpstr>Варианты архитектур, каждый контекст отдельно</vt:lpstr>
      <vt:lpstr>TODO: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Yandex ml</dc:title>
  <dc:creator>Aleksey Alekseev</dc:creator>
  <cp:lastModifiedBy>Aleksey Alekseev</cp:lastModifiedBy>
  <cp:revision>9</cp:revision>
  <dcterms:created xsi:type="dcterms:W3CDTF">2018-04-11T12:49:04Z</dcterms:created>
  <dcterms:modified xsi:type="dcterms:W3CDTF">2018-04-11T14:51:54Z</dcterms:modified>
</cp:coreProperties>
</file>