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85" r:id="rId4"/>
    <p:sldId id="28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68BF3-346E-4301-8228-6A96AF964783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3575D-5D8C-4BEE-BC8A-B935FE3A03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652E99-F15F-4B57-BACE-320746D3BB96}" type="datetime1">
              <a:rPr lang="ru-RU" smtClean="0"/>
              <a:t>03.09.2019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7488-1C00-4222-97B4-DC2ED27662A3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1295-694F-4A48-9DB9-C203097EFBF6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C2955C-EFD4-423A-AE9A-97A1CDFDC00C}" type="datetime1">
              <a:rPr lang="ru-RU" smtClean="0"/>
              <a:t>03.09.2019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1CA4B4-6615-4B11-9919-FCA7E5D9192C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3A7A-E06A-4B63-882C-4C26476C1396}" type="datetime1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19C-C153-4437-BBB6-B6F509EA12A7}" type="datetime1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0131DB-717F-460D-BA23-196361149032}" type="datetime1">
              <a:rPr lang="ru-RU" smtClean="0"/>
              <a:t>03.09.2019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0AF2-9734-4834-BEB0-64A2989F2232}" type="datetime1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0A1B2F-E155-450F-8153-61CE775CDAD1}" type="datetime1">
              <a:rPr lang="ru-RU" smtClean="0"/>
              <a:t>03.09.2019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E5E854-BC75-46C6-B30C-01D6AD4CF5C4}" type="datetime1">
              <a:rPr lang="ru-RU" smtClean="0"/>
              <a:t>03.09.2019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88B6AA-CD7A-42A1-A83F-194C276118C3}" type="datetime1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AFD7DF-275D-4362-92B1-65538677870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39251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467600" cy="1143000"/>
          </a:xfrm>
        </p:spPr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2</a:t>
            </a:fld>
            <a:endParaRPr lang="ru-R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4AA13-7434-4AA6-B977-E6EF380863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Типы изображений</a:t>
            </a:r>
            <a:endParaRPr lang="en-US" dirty="0"/>
          </a:p>
          <a:p>
            <a:r>
              <a:rPr lang="ru-RU" dirty="0"/>
              <a:t>Источники изображений</a:t>
            </a:r>
          </a:p>
          <a:p>
            <a:r>
              <a:rPr lang="ru-RU" dirty="0"/>
              <a:t>Что такое изображение?</a:t>
            </a:r>
          </a:p>
          <a:p>
            <a:r>
              <a:rPr lang="ru-RU" dirty="0"/>
              <a:t>Цветовые модели</a:t>
            </a:r>
          </a:p>
          <a:p>
            <a:r>
              <a:rPr lang="ru-RU" dirty="0"/>
              <a:t>Зачем вообще анализировать изображения?</a:t>
            </a:r>
          </a:p>
          <a:p>
            <a:r>
              <a:rPr lang="ru-RU" dirty="0"/>
              <a:t>Ликбез в </a:t>
            </a:r>
            <a:r>
              <a:rPr lang="en-US" dirty="0"/>
              <a:t>Python</a:t>
            </a:r>
          </a:p>
          <a:p>
            <a:r>
              <a:rPr lang="ru-RU" dirty="0"/>
              <a:t>Изображения в </a:t>
            </a:r>
            <a:r>
              <a:rPr lang="en-US" dirty="0"/>
              <a:t>Python</a:t>
            </a:r>
          </a:p>
          <a:p>
            <a:r>
              <a:rPr lang="ru-RU" dirty="0"/>
              <a:t>Операция свертки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B1DF-862D-4941-9017-25ED231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изображений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FB71-27FE-4911-B1ED-9D90952A6A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B2E5C-143D-4877-9785-373C1A6084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12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420888"/>
            <a:ext cx="612068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AFD7DF-275D-4362-92B1-6553867787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9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1502</TotalTime>
  <Words>34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Schoolbook</vt:lpstr>
      <vt:lpstr>Wingdings</vt:lpstr>
      <vt:lpstr>Wingdings 2</vt:lpstr>
      <vt:lpstr>Эркер</vt:lpstr>
      <vt:lpstr>Обработка изображений</vt:lpstr>
      <vt:lpstr>Agenda</vt:lpstr>
      <vt:lpstr>Классификация изображений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Prothet</dc:creator>
  <cp:lastModifiedBy>defiant</cp:lastModifiedBy>
  <cp:revision>16</cp:revision>
  <dcterms:created xsi:type="dcterms:W3CDTF">2017-02-28T22:17:51Z</dcterms:created>
  <dcterms:modified xsi:type="dcterms:W3CDTF">2019-09-04T07:18:32Z</dcterms:modified>
</cp:coreProperties>
</file>