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E60D8B-87C2-CA7A-7B0C-ADF9E87B9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3536AE-D09E-479C-577A-FC7DED927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268D-91B2-47DC-9B6E-EC65AAA7F43C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8024-E1AD-AD17-8A34-0B79207682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61B73-CBE3-992F-21C8-6F86E371AD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75DCE-3DD3-4A6F-8099-8F0B6591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E93-BA35-9646-14DD-742FA55A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F1CFC-A368-385B-BB40-F4C12D9D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61C4-7DB6-6718-28D2-64DCBD95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01F95-73F7-8E91-9417-10A80794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04181-7D68-06DF-7D3B-5CACAD8F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로고, 상징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46C03B-B2B6-DD2A-D0F4-ECB3B0BEA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994910"/>
            <a:ext cx="1198180" cy="14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EE4C-95D7-6928-3EC0-D90CF0F9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73E5D-5AE3-88CF-9447-17EC5BD8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E6A26-BAB4-076C-51BE-69AE9646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D7A26-A57A-62CC-8DDF-C0DFFD5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D01A-B99E-D920-1B96-C779F5BE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01E3D-7C5D-852E-18CA-F326FD32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4656F-83D1-62B5-368E-F1CE6301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DB37-6D9F-E980-E2CD-8383209A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9A2A5-F289-3DF9-3B81-8B9797F4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7DC4-57EF-3D58-8467-C30977F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1020-0542-FF57-C032-DE6DCF28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0872B-3CCA-D35F-421C-4B4ADC6F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0C249-1BD7-40C0-0A0C-1B6C2EA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E345A-1383-51BC-E932-3B01EAA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D0D8D-28AA-7B30-7E9E-91C8CB12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B50F-9BAB-633D-94F7-A48716E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EA0A8-F5CD-9DFD-1E4C-66635847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9D1-B02B-E58B-4D80-C3C40F56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0B805-E847-4EAC-7BC7-F354369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2783D-431C-CF80-A4DA-3D40BFF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3046-ED7D-A34D-EFF0-C18901FC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5A12D-7C9B-A879-64D3-B8DB51A5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3A47C-E466-C13D-8E00-0797EC02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6D0D-C3EB-687E-431E-FA48F19B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6E2B2-E917-5FA6-C674-7DF238E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7FDC2-4742-023D-BB14-16A498DA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AD6A-5C88-9673-1ACE-2236D612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81B4-44E7-0943-B8F0-59632462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DEA5C-1B74-3ED1-881D-B172B90B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F3E1B-52D5-5863-1CDF-94CE6D47C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CB112-2FA8-72C5-2936-1359E4708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BCA5D-0DA4-3B72-387D-FE8BA1C2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1AC66C-2CAC-998A-DCE9-87E8CED5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C27E8-EA08-689B-A3C1-7188172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DDFB-DC8F-0B5D-42CA-8FD2038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7EA-2AD2-99A1-5FD9-9C65C02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7009B-E159-ABE4-A693-6BF0EB31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1A515-C3B3-8B5E-F9B2-24BD052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F2849-35A5-6BAD-F044-8B07BB7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34640-E465-53BA-69DC-C96DBDC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71A53-4911-023A-5844-EBD2DC2E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E14B-21E8-50FE-DDB0-928F7B2B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C4DBD-67FD-7C68-893E-0FD8B66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DF26F-A68E-B2B6-03DF-DAC5043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C0B0-B3F8-0AE8-B7E6-898C20D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8559-DC7E-E2C5-6998-B7D32CAD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8EC26-A2C2-4B43-4533-B363BC9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FF4E-762A-B93F-DE94-92AD79F1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900CC-037B-5805-8A18-30294655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7A22D-84BB-1973-3E12-2B6271B5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89889-9374-7617-09A6-BCB1F5A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497BD-9C58-C69C-E4EE-8D2FA7A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90A96-AD9E-13C4-BDB6-01EC24F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384302-CD9F-1594-86FC-DEFB212F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CB5FC-B9CE-C22B-9FAB-033860D7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5703A-F70D-BDC6-609C-E61E43018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071BB-08F5-40EB-942C-75AC8334997A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2818-9212-6638-7266-F9835E568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5B17E-012E-EF99-D947-DAC90EBF5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6CC7-2C71-D5BE-A380-49C5203C5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LCS Algorithm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B78AA-0D8E-CE42-10EF-1DF304FB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492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자료구조 및 알고리즘</a:t>
            </a:r>
            <a:endParaRPr lang="en-US" altLang="ko-KR" sz="1800" dirty="0"/>
          </a:p>
          <a:p>
            <a:r>
              <a:rPr lang="ko-KR" altLang="en-US" sz="1800" dirty="0"/>
              <a:t>지능로봇공학과 </a:t>
            </a:r>
            <a:r>
              <a:rPr lang="en-US" altLang="ko-KR" sz="1800" dirty="0"/>
              <a:t>2023042028 </a:t>
            </a:r>
            <a:r>
              <a:rPr lang="ko-KR" altLang="en-US" sz="1800" dirty="0" err="1"/>
              <a:t>권택주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77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실패 예제 </a:t>
            </a:r>
            <a:r>
              <a:rPr lang="en-US" altLang="ko-KR" dirty="0"/>
              <a:t>2] </a:t>
            </a:r>
            <a:r>
              <a:rPr lang="ko-KR" altLang="en-US" dirty="0"/>
              <a:t>잘못된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7117E-3F04-7124-487F-F76926805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실패 예제 </a:t>
            </a:r>
            <a:r>
              <a:rPr lang="en-US" altLang="ko-KR" dirty="0"/>
              <a:t>1] </a:t>
            </a:r>
            <a:r>
              <a:rPr lang="ko-KR" altLang="en-US" dirty="0"/>
              <a:t>유효하지 않은 문자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C4291F-5001-E5DB-DFCB-A7A14D75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925"/>
            <a:ext cx="4782218" cy="1995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D50C89-A016-88CF-746F-0CE24D99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433605"/>
            <a:ext cx="4362450" cy="18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3377-E54E-AE79-971C-46D4320B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9F4A-4F78-2302-928C-A23B956D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Code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92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4ADD-134F-FB27-1827-83482ED9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C1F5242-473A-1B7A-39AD-98CD4009A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88837"/>
              </p:ext>
            </p:extLst>
          </p:nvPr>
        </p:nvGraphicFramePr>
        <p:xfrm>
          <a:off x="838200" y="1830594"/>
          <a:ext cx="10515597" cy="269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24896654"/>
                    </a:ext>
                  </a:extLst>
                </a:gridCol>
                <a:gridCol w="3340101">
                  <a:extLst>
                    <a:ext uri="{9D8B030D-6E8A-4147-A177-3AD203B41FA5}">
                      <a16:colId xmlns:a16="http://schemas.microsoft.com/office/drawing/2014/main" val="1562862261"/>
                    </a:ext>
                  </a:extLst>
                </a:gridCol>
                <a:gridCol w="3670297">
                  <a:extLst>
                    <a:ext uri="{9D8B030D-6E8A-4147-A177-3AD203B41FA5}">
                      <a16:colId xmlns:a16="http://schemas.microsoft.com/office/drawing/2014/main" val="1165699117"/>
                    </a:ext>
                  </a:extLst>
                </a:gridCol>
              </a:tblGrid>
              <a:tr h="54508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/>
                        <a:t>Main.cpp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 err="1"/>
                        <a:t>Lcs.h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/>
                        <a:t>Lcs.cpp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75762"/>
                  </a:ext>
                </a:extLst>
              </a:tr>
              <a:tr h="215048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프로그램의 시작점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사용자 입력 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유효성 검사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결과 출력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LCS class </a:t>
                      </a:r>
                      <a:r>
                        <a:rPr lang="ko-KR" altLang="en-US" dirty="0"/>
                        <a:t>인터페이스 정의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프로젝트의 중심 클래스 구조를 다른 파일에 알리기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멤버 변수 선언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Lcs.h</a:t>
                      </a:r>
                      <a:r>
                        <a:rPr lang="ko-KR" altLang="en-US" dirty="0"/>
                        <a:t>에 선언된 함수들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핵심 알고리즘인 </a:t>
                      </a:r>
                      <a:r>
                        <a:rPr lang="en-US" altLang="ko-KR" dirty="0"/>
                        <a:t>LCS </a:t>
                      </a:r>
                      <a:r>
                        <a:rPr lang="ko-KR" altLang="en-US" dirty="0"/>
                        <a:t>테이블 구성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재귀 기반 </a:t>
                      </a:r>
                      <a:r>
                        <a:rPr lang="en-US" altLang="ko-KR" dirty="0"/>
                        <a:t>LCS </a:t>
                      </a:r>
                      <a:r>
                        <a:rPr lang="ko-KR" altLang="en-US" dirty="0"/>
                        <a:t>추적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7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FD22-4158-4981-74D8-D26A8119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CE234-603D-2F33-933E-4DD7E950D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Function</a:t>
            </a:r>
          </a:p>
          <a:p>
            <a:pPr lvl="1"/>
            <a:r>
              <a:rPr lang="en-US" altLang="ko-KR" dirty="0"/>
              <a:t>LCS()</a:t>
            </a:r>
          </a:p>
          <a:p>
            <a:pPr lvl="1"/>
            <a:r>
              <a:rPr lang="en-US" altLang="ko-KR" dirty="0"/>
              <a:t>~LCS()</a:t>
            </a:r>
          </a:p>
          <a:p>
            <a:pPr lvl="1"/>
            <a:r>
              <a:rPr lang="en-US" altLang="ko-KR" dirty="0" err="1"/>
              <a:t>isValiDNA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LCS_Length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Print_LCS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Print_LCS_Recurisve</a:t>
            </a:r>
            <a:r>
              <a:rPr lang="en-US" altLang="ko-KR" dirty="0"/>
              <a:t>()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17686-62FF-F42F-2FBA-4EE6A4464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/>
              <a:t>Source</a:t>
            </a:r>
          </a:p>
          <a:p>
            <a:pPr lvl="1"/>
            <a:r>
              <a:rPr lang="en-US" altLang="ko-KR" dirty="0"/>
              <a:t>Main.cpp</a:t>
            </a:r>
          </a:p>
          <a:p>
            <a:pPr lvl="1"/>
            <a:r>
              <a:rPr lang="en-US" altLang="ko-KR" dirty="0" err="1"/>
              <a:t>Lcs.h</a:t>
            </a:r>
            <a:endParaRPr lang="en-US" altLang="ko-KR" dirty="0"/>
          </a:p>
          <a:p>
            <a:pPr lvl="1"/>
            <a:r>
              <a:rPr lang="en-US" altLang="ko-KR" dirty="0"/>
              <a:t>Lcs.cpp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2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en-US" altLang="ko-KR" b="1" dirty="0"/>
              <a:t>()</a:t>
            </a:r>
          </a:p>
          <a:p>
            <a:pPr lvl="1"/>
            <a:r>
              <a:rPr lang="en-US" altLang="ko-KR" dirty="0"/>
              <a:t>LCS</a:t>
            </a:r>
            <a:r>
              <a:rPr lang="ko-KR" altLang="en-US" dirty="0"/>
              <a:t> 클래스의 객체 생성 시</a:t>
            </a:r>
            <a:r>
              <a:rPr lang="en-US" altLang="ko-KR" dirty="0"/>
              <a:t>, </a:t>
            </a:r>
            <a:r>
              <a:rPr lang="ko-KR" altLang="en-US" dirty="0"/>
              <a:t>내부 변수 초기화</a:t>
            </a:r>
            <a:endParaRPr lang="en-US" altLang="ko-KR" dirty="0"/>
          </a:p>
          <a:p>
            <a:pPr lvl="1"/>
            <a:r>
              <a:rPr lang="en-US" altLang="ko-KR" dirty="0"/>
              <a:t>Cost, pointer </a:t>
            </a:r>
            <a:r>
              <a:rPr lang="ko-KR" altLang="en-US" dirty="0"/>
              <a:t>포인터를 </a:t>
            </a:r>
            <a:r>
              <a:rPr lang="en-US" altLang="ko-KR" dirty="0" err="1"/>
              <a:t>nullptr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row, </a:t>
            </a:r>
            <a:r>
              <a:rPr lang="en-US" altLang="ko-KR" dirty="0" err="1"/>
              <a:t>colum</a:t>
            </a:r>
            <a:r>
              <a:rPr lang="ko-KR" altLang="en-US" dirty="0"/>
              <a:t>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/>
              <a:t>~LCS()</a:t>
            </a:r>
          </a:p>
          <a:p>
            <a:pPr lvl="1"/>
            <a:r>
              <a:rPr lang="ko-KR" altLang="en-US" dirty="0"/>
              <a:t>객체 소멸 시</a:t>
            </a:r>
            <a:r>
              <a:rPr lang="en-US" altLang="ko-KR" dirty="0"/>
              <a:t>, </a:t>
            </a:r>
            <a:r>
              <a:rPr lang="ko-KR" altLang="en-US" dirty="0"/>
              <a:t>동적 할당 메모리 해제</a:t>
            </a:r>
            <a:endParaRPr lang="en-US" altLang="ko-KR" dirty="0"/>
          </a:p>
          <a:p>
            <a:pPr lvl="1"/>
            <a:r>
              <a:rPr lang="en-US" altLang="ko-KR" dirty="0"/>
              <a:t>Cost, pointer 2</a:t>
            </a:r>
            <a:r>
              <a:rPr lang="ko-KR" altLang="en-US" dirty="0"/>
              <a:t>차원 배열을 모두 </a:t>
            </a:r>
            <a:r>
              <a:rPr lang="en-US" altLang="ko-KR" dirty="0"/>
              <a:t>delete[] </a:t>
            </a:r>
            <a:r>
              <a:rPr lang="ko-KR" altLang="en-US" dirty="0"/>
              <a:t>해제</a:t>
            </a:r>
            <a:endParaRPr lang="en-US" altLang="ko-KR" dirty="0"/>
          </a:p>
          <a:p>
            <a:pPr lvl="1"/>
            <a:r>
              <a:rPr lang="ko-KR" altLang="en-US" dirty="0"/>
              <a:t>메모리 누수 방지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3BC42A-5811-9978-17E4-3A3728AE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786601"/>
            <a:ext cx="4705350" cy="429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7645B7-8BC1-6B8E-B50D-BAA48700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2" y="3786601"/>
            <a:ext cx="3267075" cy="23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isValiDNA</a:t>
            </a:r>
            <a:r>
              <a:rPr lang="en-US" altLang="ko-KR" b="1" dirty="0"/>
              <a:t>()</a:t>
            </a:r>
          </a:p>
          <a:p>
            <a:pPr lvl="1"/>
            <a:r>
              <a:rPr lang="en-US" altLang="ko-KR" dirty="0"/>
              <a:t>DNA </a:t>
            </a:r>
            <a:r>
              <a:rPr lang="ko-KR" altLang="en-US" dirty="0"/>
              <a:t>문자열 유호 확인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A, C, G, T</a:t>
            </a:r>
            <a:r>
              <a:rPr lang="ko-KR" altLang="en-US" dirty="0"/>
              <a:t>외 문자가 하나로도 있을 시 </a:t>
            </a:r>
            <a:r>
              <a:rPr lang="en-US" altLang="ko-KR" dirty="0"/>
              <a:t>false</a:t>
            </a:r>
          </a:p>
          <a:p>
            <a:pPr lvl="1"/>
            <a:r>
              <a:rPr lang="ko-KR" altLang="en-US" dirty="0"/>
              <a:t>전부 유효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F2761E-079F-74AD-6923-BB508DB4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004767"/>
            <a:ext cx="5684452" cy="22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CB7D-BEFC-DC6E-644A-7933131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5BCB-2C07-490C-AEAF-EFFDD4D0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LCS_Length</a:t>
            </a:r>
            <a:r>
              <a:rPr lang="en-US" altLang="ko-KR" b="1" dirty="0"/>
              <a:t>()</a:t>
            </a:r>
          </a:p>
          <a:p>
            <a:pPr lvl="1"/>
            <a:r>
              <a:rPr lang="en-US" altLang="ko-KR" dirty="0"/>
              <a:t>LCS</a:t>
            </a:r>
            <a:r>
              <a:rPr lang="ko-KR" altLang="en-US" dirty="0"/>
              <a:t> 길이 구하기</a:t>
            </a:r>
            <a:r>
              <a:rPr lang="en-US" altLang="ko-KR" dirty="0"/>
              <a:t>, </a:t>
            </a:r>
            <a:r>
              <a:rPr lang="ko-KR" altLang="en-US" dirty="0"/>
              <a:t>추적 테이블 생성</a:t>
            </a:r>
            <a:endParaRPr lang="en-US" altLang="ko-KR" dirty="0"/>
          </a:p>
          <a:p>
            <a:pPr lvl="1"/>
            <a:r>
              <a:rPr lang="en-US" altLang="ko-KR" dirty="0"/>
              <a:t>Cost, pointer 2</a:t>
            </a:r>
            <a:r>
              <a:rPr lang="ko-KR" altLang="en-US" dirty="0"/>
              <a:t>차원 배열 생성 및 초기화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LCS </a:t>
            </a:r>
            <a:r>
              <a:rPr lang="ko-KR" altLang="en-US" dirty="0"/>
              <a:t>알고리즘 수행</a:t>
            </a:r>
            <a:endParaRPr lang="en-US" altLang="ko-KR" dirty="0"/>
          </a:p>
          <a:p>
            <a:pPr lvl="1"/>
            <a:r>
              <a:rPr lang="ko-KR" altLang="en-US" dirty="0"/>
              <a:t>마지막 셀이 </a:t>
            </a:r>
            <a:r>
              <a:rPr lang="en-US" altLang="ko-KR" dirty="0"/>
              <a:t>cost[m][n] </a:t>
            </a:r>
            <a:r>
              <a:rPr lang="ko-KR" altLang="en-US" dirty="0"/>
              <a:t>이 </a:t>
            </a:r>
            <a:r>
              <a:rPr lang="en-US" altLang="ko-KR" dirty="0"/>
              <a:t>LCS</a:t>
            </a:r>
            <a:r>
              <a:rPr lang="ko-KR" altLang="en-US" dirty="0"/>
              <a:t> 길이</a:t>
            </a:r>
            <a:endParaRPr lang="en-US" altLang="ko-KR" dirty="0"/>
          </a:p>
          <a:p>
            <a:pPr lvl="1"/>
            <a:r>
              <a:rPr lang="en-US" altLang="ko-KR" dirty="0" err="1"/>
              <a:t>X_store</a:t>
            </a:r>
            <a:r>
              <a:rPr lang="ko-KR" altLang="en-US" dirty="0"/>
              <a:t>에 </a:t>
            </a:r>
            <a:r>
              <a:rPr lang="en-US" altLang="ko-KR" dirty="0"/>
              <a:t>X </a:t>
            </a:r>
            <a:r>
              <a:rPr lang="ko-KR" altLang="en-US" dirty="0"/>
              <a:t>저장 </a:t>
            </a:r>
            <a:r>
              <a:rPr lang="en-US" altLang="ko-KR" dirty="0"/>
              <a:t>(</a:t>
            </a:r>
            <a:r>
              <a:rPr lang="ko-KR" altLang="en-US" dirty="0"/>
              <a:t>추적용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83D51D-E2D6-C639-2781-D0B582DAF84B}"/>
              </a:ext>
            </a:extLst>
          </p:cNvPr>
          <p:cNvGrpSpPr/>
          <p:nvPr/>
        </p:nvGrpSpPr>
        <p:grpSpPr>
          <a:xfrm>
            <a:off x="7278755" y="1314099"/>
            <a:ext cx="3702702" cy="5318612"/>
            <a:chOff x="7278755" y="1478097"/>
            <a:chExt cx="3702702" cy="53186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A15304-454B-0D6B-B233-F288B3CB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55" y="3525078"/>
              <a:ext cx="3271631" cy="32716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15935E-2DC6-52A1-E0F7-4246031D8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0409" y="1478097"/>
              <a:ext cx="3701048" cy="204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78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 err="1"/>
              <a:t>Print_LCS</a:t>
            </a:r>
            <a:r>
              <a:rPr lang="en-US" altLang="ko-KR" b="1" dirty="0"/>
              <a:t>()</a:t>
            </a:r>
          </a:p>
          <a:p>
            <a:pPr lvl="1"/>
            <a:r>
              <a:rPr lang="en-US" altLang="ko-KR" dirty="0"/>
              <a:t>LCS </a:t>
            </a:r>
            <a:r>
              <a:rPr lang="ko-KR" altLang="en-US" dirty="0"/>
              <a:t>테이블 추적</a:t>
            </a:r>
            <a:r>
              <a:rPr lang="en-US" altLang="ko-KR" dirty="0"/>
              <a:t>, LCS</a:t>
            </a:r>
            <a:r>
              <a:rPr lang="ko-KR" altLang="en-US" dirty="0"/>
              <a:t> 문자열  생성 및 반환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 루프 끝날 때 까지 추적해서 </a:t>
            </a:r>
            <a:r>
              <a:rPr lang="en-US" altLang="ko-KR" dirty="0"/>
              <a:t>LCS </a:t>
            </a:r>
            <a:r>
              <a:rPr lang="ko-KR" altLang="en-US" dirty="0"/>
              <a:t>문자열 반환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CCDB84-C3D4-FEE2-C7B5-D48CB4A9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82" y="1643856"/>
            <a:ext cx="439786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성공 예제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성공 예제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7A458-4772-92A5-A0BF-15888A89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650"/>
            <a:ext cx="4795520" cy="2005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FD7374-FA23-B587-97BD-9381FDE1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01" y="2533650"/>
            <a:ext cx="4524998" cy="21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289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LCS Algorithm</vt:lpstr>
      <vt:lpstr>목차</vt:lpstr>
      <vt:lpstr>Source 구성</vt:lpstr>
      <vt:lpstr>Code 구성</vt:lpstr>
      <vt:lpstr>Code 구성 - Function</vt:lpstr>
      <vt:lpstr>Code 구성 - Function</vt:lpstr>
      <vt:lpstr>Code 구성 - Function</vt:lpstr>
      <vt:lpstr>Code 구성 - Function</vt:lpstr>
      <vt:lpstr>실행 결과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택주 권</dc:creator>
  <cp:lastModifiedBy>택주 권</cp:lastModifiedBy>
  <cp:revision>50</cp:revision>
  <dcterms:created xsi:type="dcterms:W3CDTF">2025-05-05T16:42:13Z</dcterms:created>
  <dcterms:modified xsi:type="dcterms:W3CDTF">2025-05-18T13:01:24Z</dcterms:modified>
</cp:coreProperties>
</file>