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9" autoAdjust="0"/>
    <p:restoredTop sz="94660"/>
  </p:normalViewPr>
  <p:slideViewPr>
    <p:cSldViewPr snapToGrid="0">
      <p:cViewPr>
        <p:scale>
          <a:sx n="75" d="100"/>
          <a:sy n="75" d="100"/>
        </p:scale>
        <p:origin x="113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E60D8B-87C2-CA7A-7B0C-ADF9E87B9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3536AE-D09E-479C-577A-FC7DED927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268D-91B2-47DC-9B6E-EC65AAA7F43C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8024-E1AD-AD17-8A34-0B79207682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61B73-CBE3-992F-21C8-6F86E371AD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75DCE-3DD3-4A6F-8099-8F0B6591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2E93-BA35-9646-14DD-742FA55A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F1CFC-A368-385B-BB40-F4C12D9D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61C4-7DB6-6718-28D2-64DCBD95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01F95-73F7-8E91-9417-10A80794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04181-7D68-06DF-7D3B-5CACAD8F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로고, 상징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46C03B-B2B6-DD2A-D0F4-ECB3B0BEA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4994910"/>
            <a:ext cx="1198180" cy="14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EE4C-95D7-6928-3EC0-D90CF0F9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173E5D-5AE3-88CF-9447-17EC5BD8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E6A26-BAB4-076C-51BE-69AE9646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D7A26-A57A-62CC-8DDF-C0DFFD5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D01A-B99E-D920-1B96-C779F5BE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01E3D-7C5D-852E-18CA-F326FD32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4656F-83D1-62B5-368E-F1CE6301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DB37-6D9F-E980-E2CD-8383209A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9A2A5-F289-3DF9-3B81-8B9797F4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07DC4-57EF-3D58-8467-C30977F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1020-0542-FF57-C032-DE6DCF28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0872B-3CCA-D35F-421C-4B4ADC6F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0C249-1BD7-40C0-0A0C-1B6C2EA5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E345A-1383-51BC-E932-3B01EAA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D0D8D-28AA-7B30-7E9E-91C8CB12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B50F-9BAB-633D-94F7-A48716E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EA0A8-F5CD-9DFD-1E4C-66635847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9D1-B02B-E58B-4D80-C3C40F56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0B805-E847-4EAC-7BC7-F354369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2783D-431C-CF80-A4DA-3D40BFF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3046-ED7D-A34D-EFF0-C18901FC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5A12D-7C9B-A879-64D3-B8DB51A5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3A47C-E466-C13D-8E00-0797EC020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6D0D-C3EB-687E-431E-FA48F19B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6E2B2-E917-5FA6-C674-7DF238E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7FDC2-4742-023D-BB14-16A498DA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3AD6A-5C88-9673-1ACE-2236D612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281B4-44E7-0943-B8F0-59632462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DEA5C-1B74-3ED1-881D-B172B90B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F3E1B-52D5-5863-1CDF-94CE6D47C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CB112-2FA8-72C5-2936-1359E4708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BCA5D-0DA4-3B72-387D-FE8BA1C2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1AC66C-2CAC-998A-DCE9-87E8CED5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C27E8-EA08-689B-A3C1-71881720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1DDFB-DC8F-0B5D-42CA-8FD20387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9C7EA-2AD2-99A1-5FD9-9C65C02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7009B-E159-ABE4-A693-6BF0EB31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1A515-C3B3-8B5E-F9B2-24BD052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F2849-35A5-6BAD-F044-8B07BB7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934640-E465-53BA-69DC-C96DBDC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71A53-4911-023A-5844-EBD2DC2E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E14B-21E8-50FE-DDB0-928F7B2B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C4DBD-67FD-7C68-893E-0FD8B66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DF26F-A68E-B2B6-03DF-DAC5043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9C0B0-B3F8-0AE8-B7E6-898C20D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8559-DC7E-E2C5-6998-B7D32CAD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8EC26-A2C2-4B43-4533-B363BC9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2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FF4E-762A-B93F-DE94-92AD79F1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900CC-037B-5805-8A18-30294655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7A22D-84BB-1973-3E12-2B6271B5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89889-9374-7617-09A6-BCB1F5A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497BD-9C58-C69C-E4EE-8D2FA7A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90A96-AD9E-13C4-BDB6-01EC24F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384302-CD9F-1594-86FC-DEFB212F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CB5FC-B9CE-C22B-9FAB-033860D7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5703A-F70D-BDC6-609C-E61E43018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071BB-08F5-40EB-942C-75AC8334997A}" type="datetimeFigureOut">
              <a:rPr lang="ko-KR" altLang="en-US" smtClean="0"/>
              <a:t>2025-05-06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32818-9212-6638-7266-F9835E568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5B17E-012E-EF99-D947-DAC90EBF5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D6CC7-2C71-D5BE-A380-49C5203C5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b="1" dirty="0"/>
              <a:t>Linked</a:t>
            </a:r>
            <a:r>
              <a:rPr lang="ko-KR" altLang="en-US" sz="5400" b="1" dirty="0"/>
              <a:t> </a:t>
            </a:r>
            <a:r>
              <a:rPr lang="en-US" altLang="ko-KR" sz="5400" b="1" dirty="0"/>
              <a:t>list</a:t>
            </a:r>
            <a:r>
              <a:rPr lang="ko-KR" altLang="en-US" sz="5400" b="1" dirty="0"/>
              <a:t>를 활용한 </a:t>
            </a:r>
            <a:br>
              <a:rPr lang="en-US" altLang="ko-KR" sz="5400" b="1" dirty="0"/>
            </a:br>
            <a:r>
              <a:rPr lang="ko-KR" altLang="en-US" sz="5400" b="1" dirty="0"/>
              <a:t>다항식 덧셈</a:t>
            </a:r>
            <a:r>
              <a:rPr lang="en-US" altLang="ko-KR" sz="5400" b="1" dirty="0"/>
              <a:t>/</a:t>
            </a:r>
            <a:r>
              <a:rPr lang="ko-KR" altLang="en-US" sz="5400" b="1" dirty="0"/>
              <a:t>곱셈 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B78AA-0D8E-CE42-10EF-1DF304FB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자료구조 및 알고리즘</a:t>
            </a:r>
            <a:endParaRPr lang="en-US" altLang="ko-KR" sz="1800" dirty="0"/>
          </a:p>
          <a:p>
            <a:r>
              <a:rPr lang="ko-KR" altLang="en-US" sz="1800" dirty="0"/>
              <a:t>지능로봇공학과 </a:t>
            </a:r>
            <a:r>
              <a:rPr lang="en-US" altLang="ko-KR" sz="1800" dirty="0"/>
              <a:t>2023042028 </a:t>
            </a:r>
            <a:r>
              <a:rPr lang="ko-KR" altLang="en-US" sz="1800" dirty="0" err="1"/>
              <a:t>권택주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477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ko-KR" altLang="en-US"/>
              <a:t>덧셈</a:t>
            </a:r>
            <a:r>
              <a:rPr lang="en-US" altLang="ko-KR" dirty="0"/>
              <a:t>/</a:t>
            </a:r>
            <a:r>
              <a:rPr lang="ko-KR" altLang="en-US" dirty="0"/>
              <a:t>곱셈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고차항</a:t>
            </a:r>
            <a:r>
              <a:rPr lang="en-US" altLang="ko-KR" dirty="0"/>
              <a:t>, </a:t>
            </a:r>
            <a:r>
              <a:rPr lang="ko-KR" altLang="en-US" dirty="0" err="1"/>
              <a:t>음수항</a:t>
            </a:r>
            <a:r>
              <a:rPr lang="ko-KR" altLang="en-US" dirty="0"/>
              <a:t> 존재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6B3820-55FB-92CB-ADCD-874A0ABB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7" y="2410397"/>
            <a:ext cx="2838846" cy="31817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1352E8-90C4-CBE8-AD60-E51BE90C8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767" y="2414438"/>
            <a:ext cx="4773182" cy="259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1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/>
              <a:t>x^1 </a:t>
            </a:r>
            <a:r>
              <a:rPr lang="ko-KR" altLang="en-US" dirty="0"/>
              <a:t>생략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곱셈항</a:t>
            </a:r>
            <a:r>
              <a:rPr lang="ko-KR" altLang="en-US" dirty="0"/>
              <a:t> 증가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854EE5-3954-6AAE-A9DA-22BAC542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90" y="2358999"/>
            <a:ext cx="3903161" cy="3477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29D2ED-254D-2DA2-5B9A-B3348104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842" y="2358999"/>
            <a:ext cx="3499935" cy="390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43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다른 부호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7117E-3F04-7124-487F-F76926805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/>
              <a:t>지수 누락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65C0C5-73DE-3B7D-16FC-F8AAC54B3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43" y="2368334"/>
            <a:ext cx="4791713" cy="2121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9A500E-EED6-50FD-519F-940BDFBD8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6" y="2368334"/>
            <a:ext cx="2823266" cy="11368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07C964-EBB2-3F5E-31C5-433511DB3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925" y="3562350"/>
            <a:ext cx="3219450" cy="12514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BF3A29-532E-0113-9CDE-0EDDDC89B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925" y="4886705"/>
            <a:ext cx="3057938" cy="1091240"/>
          </a:xfrm>
          <a:prstGeom prst="rect">
            <a:avLst/>
          </a:prstGeom>
        </p:spPr>
      </p:pic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6A3DBFC7-D8C0-2AAA-FF8D-B8627785FD63}"/>
              </a:ext>
            </a:extLst>
          </p:cNvPr>
          <p:cNvSpPr/>
          <p:nvPr/>
        </p:nvSpPr>
        <p:spPr>
          <a:xfrm>
            <a:off x="10141086" y="3369364"/>
            <a:ext cx="1863587" cy="959126"/>
          </a:xfrm>
          <a:prstGeom prst="wedgeRectCallout">
            <a:avLst>
              <a:gd name="adj1" fmla="val -62433"/>
              <a:gd name="adj2" fmla="val 2364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Main.cpp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에서 다항식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을 먼저 파싱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, </a:t>
            </a:r>
            <a:r>
              <a:rPr lang="ko-KR" altLang="en-US" sz="1100" dirty="0" err="1">
                <a:solidFill>
                  <a:sysClr val="windowText" lastClr="000000"/>
                </a:solidFill>
              </a:rPr>
              <a:t>실패시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return 1</a:t>
            </a:r>
          </a:p>
          <a:p>
            <a:r>
              <a:rPr lang="en-US" altLang="ko-KR" sz="11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다항식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에 이미 잘못된 기호 입력으로 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다항식 </a:t>
            </a:r>
            <a:r>
              <a:rPr lang="en-US" altLang="ko-KR" sz="1100" b="1" dirty="0">
                <a:solidFill>
                  <a:sysClr val="windowText" lastClr="000000"/>
                </a:solidFill>
              </a:rPr>
              <a:t>2</a:t>
            </a:r>
            <a:r>
              <a:rPr lang="ko-KR" altLang="en-US" sz="1100" b="1" dirty="0">
                <a:solidFill>
                  <a:sysClr val="windowText" lastClr="000000"/>
                </a:solidFill>
              </a:rPr>
              <a:t>는 확인하지 않고 종료</a:t>
            </a:r>
          </a:p>
        </p:txBody>
      </p:sp>
    </p:spTree>
    <p:extLst>
      <p:ext uri="{BB962C8B-B14F-4D97-AF65-F5344CB8AC3E}">
        <p14:creationId xmlns:p14="http://schemas.microsoft.com/office/powerpoint/2010/main" val="108415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/>
              <a:t>부호 연달아 입력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49438"/>
            <a:ext cx="5181600" cy="4351338"/>
          </a:xfrm>
        </p:spPr>
        <p:txBody>
          <a:bodyPr/>
          <a:lstStyle/>
          <a:p>
            <a:r>
              <a:rPr lang="ko-KR" altLang="en-US"/>
              <a:t>부호 누락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ADCCD-97F7-6E5E-A4EF-DBEF836CA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85" y="4058428"/>
            <a:ext cx="4096391" cy="1623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779CF-AD61-8FDB-5E6B-B78530668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149" y="2360120"/>
            <a:ext cx="5467350" cy="15395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3EEF4F5-F32B-E3A6-A399-AAD81DFD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49" y="4058428"/>
            <a:ext cx="5745070" cy="15651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46E7740-9E1A-1937-1286-902874A0C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885" y="2293909"/>
            <a:ext cx="4324887" cy="154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9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63377-E54E-AE79-971C-46D4320B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9F4A-4F78-2302-928C-A23B956D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/>
              <a:t>Code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92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4ADD-134F-FB27-1827-83482ED9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 dirty="0"/>
              <a:t>구성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DC1F5242-473A-1B7A-39AD-98CD4009AB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315172"/>
              </p:ext>
            </p:extLst>
          </p:nvPr>
        </p:nvGraphicFramePr>
        <p:xfrm>
          <a:off x="838200" y="1825624"/>
          <a:ext cx="10515597" cy="26955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824896654"/>
                    </a:ext>
                  </a:extLst>
                </a:gridCol>
                <a:gridCol w="3340101">
                  <a:extLst>
                    <a:ext uri="{9D8B030D-6E8A-4147-A177-3AD203B41FA5}">
                      <a16:colId xmlns:a16="http://schemas.microsoft.com/office/drawing/2014/main" val="1562862261"/>
                    </a:ext>
                  </a:extLst>
                </a:gridCol>
                <a:gridCol w="3670297">
                  <a:extLst>
                    <a:ext uri="{9D8B030D-6E8A-4147-A177-3AD203B41FA5}">
                      <a16:colId xmlns:a16="http://schemas.microsoft.com/office/drawing/2014/main" val="1165699117"/>
                    </a:ext>
                  </a:extLst>
                </a:gridCol>
              </a:tblGrid>
              <a:tr h="545089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/>
                        <a:t>Main.cpp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 err="1"/>
                        <a:t>PolyList.h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b="1" dirty="0"/>
                        <a:t>PolyList.cpp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275762"/>
                  </a:ext>
                </a:extLst>
              </a:tr>
              <a:tr h="2150486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입출력 및 프로그램 흐름 제어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두 다항식을 입력 받아 </a:t>
                      </a:r>
                      <a:r>
                        <a:rPr lang="ko-KR" altLang="en-US" dirty="0" err="1"/>
                        <a:t>정규식</a:t>
                      </a:r>
                      <a:r>
                        <a:rPr lang="ko-KR" altLang="en-US" dirty="0"/>
                        <a:t> 검사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공백 오류 검사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입력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연산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출력 제어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자료구조 정의 및 인터페이스 선언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연결 리스트와 구조체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다항식의 데이터 구조와 사용할 함수들 목록 정의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다항식 연산 기능 실제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주요 함수 구현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main.cpp</a:t>
                      </a:r>
                      <a:r>
                        <a:rPr lang="ko-KR" altLang="en-US" dirty="0"/>
                        <a:t>에서 요청하는 실제 연산 로직이 구현된 계산 엔진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17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FD22-4158-4981-74D8-D26A8119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CE234-603D-2F33-933E-4DD7E950DE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/>
              <a:t>Function</a:t>
            </a:r>
          </a:p>
          <a:p>
            <a:pPr lvl="1"/>
            <a:r>
              <a:rPr lang="en-US" altLang="ko-KR" dirty="0" err="1"/>
              <a:t>ParsePolynomial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CPolyList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~</a:t>
            </a:r>
            <a:r>
              <a:rPr lang="en-US" altLang="ko-KR" dirty="0" err="1"/>
              <a:t>CPolyList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AppendTerm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Print()</a:t>
            </a:r>
          </a:p>
          <a:p>
            <a:pPr lvl="1"/>
            <a:r>
              <a:rPr lang="en-US" altLang="ko-KR" dirty="0" err="1"/>
              <a:t>AddPoly</a:t>
            </a:r>
            <a:r>
              <a:rPr lang="en-US" altLang="ko-KR" dirty="0"/>
              <a:t>(Q, R)</a:t>
            </a:r>
          </a:p>
          <a:p>
            <a:pPr lvl="1"/>
            <a:r>
              <a:rPr lang="en-US" altLang="ko-KR" dirty="0" err="1"/>
              <a:t>MultiPoly</a:t>
            </a:r>
            <a:r>
              <a:rPr lang="en-US" altLang="ko-KR" dirty="0"/>
              <a:t>(Q, R)</a:t>
            </a:r>
          </a:p>
          <a:p>
            <a:pPr lvl="1"/>
            <a:r>
              <a:rPr lang="en-US" altLang="ko-KR" dirty="0"/>
              <a:t>Simplify()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17686-62FF-F42F-2FBA-4EE6A44642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/>
              <a:t>Source</a:t>
            </a:r>
          </a:p>
          <a:p>
            <a:pPr lvl="1"/>
            <a:r>
              <a:rPr lang="en-US" altLang="ko-KR" dirty="0"/>
              <a:t>Main.cpp</a:t>
            </a:r>
          </a:p>
          <a:p>
            <a:pPr lvl="1"/>
            <a:r>
              <a:rPr lang="en-US" altLang="ko-KR" dirty="0" err="1"/>
              <a:t>PolyList.h</a:t>
            </a:r>
            <a:endParaRPr lang="en-US" altLang="ko-KR" dirty="0"/>
          </a:p>
          <a:p>
            <a:pPr lvl="1"/>
            <a:r>
              <a:rPr lang="en-US" altLang="ko-KR" dirty="0"/>
              <a:t>PolyList.cpp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2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 err="1"/>
              <a:t>ParsePolynomial</a:t>
            </a:r>
            <a:r>
              <a:rPr lang="en-US" altLang="ko-KR" b="1" dirty="0"/>
              <a:t>()</a:t>
            </a:r>
          </a:p>
          <a:p>
            <a:pPr lvl="1"/>
            <a:r>
              <a:rPr lang="ko-KR" altLang="en-US" dirty="0"/>
              <a:t>문자열을 </a:t>
            </a:r>
            <a:r>
              <a:rPr lang="ko-KR" altLang="en-US" dirty="0" err="1"/>
              <a:t>파싱하여</a:t>
            </a:r>
            <a:r>
              <a:rPr lang="ko-KR" altLang="en-US" dirty="0"/>
              <a:t> 연결리스트 </a:t>
            </a:r>
            <a:r>
              <a:rPr lang="en-US" altLang="ko-KR" dirty="0"/>
              <a:t>(</a:t>
            </a:r>
            <a:r>
              <a:rPr lang="en-US" altLang="ko-KR" dirty="0" err="1"/>
              <a:t>CPolyList</a:t>
            </a:r>
            <a:r>
              <a:rPr lang="en-US" altLang="ko-KR" dirty="0"/>
              <a:t>)</a:t>
            </a:r>
            <a:r>
              <a:rPr lang="ko-KR" altLang="en-US" dirty="0"/>
              <a:t>에 항 추가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 err="1"/>
              <a:t>CPolyList</a:t>
            </a:r>
            <a:r>
              <a:rPr lang="en-US" altLang="ko-KR" b="1" dirty="0"/>
              <a:t>()</a:t>
            </a:r>
          </a:p>
          <a:p>
            <a:pPr lvl="1"/>
            <a:r>
              <a:rPr lang="ko-KR" altLang="en-US" dirty="0"/>
              <a:t>생산자</a:t>
            </a:r>
            <a:r>
              <a:rPr lang="en-US" altLang="ko-KR" dirty="0"/>
              <a:t>, </a:t>
            </a:r>
            <a:r>
              <a:rPr lang="ko-KR" altLang="en-US" dirty="0"/>
              <a:t>연결 리스트 초기화</a:t>
            </a:r>
            <a:endParaRPr lang="en-US" altLang="ko-KR" dirty="0"/>
          </a:p>
          <a:p>
            <a:pPr lvl="2"/>
            <a:r>
              <a:rPr lang="en-US" altLang="ko-KR" dirty="0"/>
              <a:t>(head, last</a:t>
            </a:r>
            <a:r>
              <a:rPr lang="ko-KR" altLang="en-US" dirty="0"/>
              <a:t>를 </a:t>
            </a:r>
            <a:r>
              <a:rPr lang="en-US" altLang="ko-KR" dirty="0" err="1"/>
              <a:t>nullptr</a:t>
            </a:r>
            <a:r>
              <a:rPr lang="ko-KR" altLang="en-US" dirty="0"/>
              <a:t>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D7A58-4DEF-4A23-9FCC-BA563BD1C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358" y="3312724"/>
            <a:ext cx="3632962" cy="20268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9C226C-0BE7-FF22-7944-D32DA5A56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60" y="2907190"/>
            <a:ext cx="3780723" cy="38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/>
              <a:t>~</a:t>
            </a:r>
            <a:r>
              <a:rPr lang="en-US" altLang="ko-KR" b="1" dirty="0" err="1"/>
              <a:t>CPolyList</a:t>
            </a:r>
            <a:r>
              <a:rPr lang="en-US" altLang="ko-KR" b="1" dirty="0"/>
              <a:t>()</a:t>
            </a:r>
          </a:p>
          <a:p>
            <a:pPr lvl="1"/>
            <a:r>
              <a:rPr lang="ko-KR" altLang="en-US" dirty="0" err="1"/>
              <a:t>소멸자</a:t>
            </a:r>
            <a:r>
              <a:rPr lang="en-US" altLang="ko-KR" dirty="0"/>
              <a:t>, </a:t>
            </a:r>
            <a:r>
              <a:rPr lang="ko-KR" altLang="en-US" dirty="0"/>
              <a:t>생성된 모든 노드 메모리 해제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 err="1"/>
              <a:t>AppendTerm</a:t>
            </a:r>
            <a:r>
              <a:rPr lang="en-US" altLang="ko-KR" b="1" dirty="0"/>
              <a:t>()</a:t>
            </a:r>
          </a:p>
          <a:p>
            <a:pPr lvl="1"/>
            <a:r>
              <a:rPr lang="ko-KR" altLang="en-US" dirty="0"/>
              <a:t>리스트에 항</a:t>
            </a:r>
            <a:r>
              <a:rPr lang="en-US" altLang="ko-KR" dirty="0"/>
              <a:t>(</a:t>
            </a:r>
            <a:r>
              <a:rPr lang="ko-KR" altLang="en-US" dirty="0"/>
              <a:t>계수</a:t>
            </a:r>
            <a:r>
              <a:rPr lang="en-US" altLang="ko-KR" dirty="0"/>
              <a:t>, </a:t>
            </a:r>
            <a:r>
              <a:rPr lang="ko-KR" altLang="en-US" dirty="0"/>
              <a:t>차수</a:t>
            </a:r>
            <a:r>
              <a:rPr lang="en-US" altLang="ko-KR" dirty="0"/>
              <a:t>)</a:t>
            </a:r>
            <a:r>
              <a:rPr lang="ko-KR" altLang="en-US" dirty="0"/>
              <a:t>을 순서대로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D93123B-F58D-F004-EE50-F52E64AE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5865" y="2998292"/>
            <a:ext cx="4134427" cy="2553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5C2D62-5D6E-0481-A873-5B7561E16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997" y="2884945"/>
            <a:ext cx="3982006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5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/>
              <a:t>Print()</a:t>
            </a:r>
          </a:p>
          <a:p>
            <a:pPr lvl="1"/>
            <a:r>
              <a:rPr lang="ko-KR" altLang="en-US" dirty="0"/>
              <a:t>리스트를 형식에 맞게 출력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en-US" altLang="ko-KR" dirty="0"/>
              <a:t>x^0 </a:t>
            </a:r>
            <a:r>
              <a:rPr lang="ko-KR" altLang="en-US" dirty="0"/>
              <a:t>생략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en-US" altLang="ko-KR" dirty="0"/>
              <a:t>x^1</a:t>
            </a:r>
            <a:r>
              <a:rPr lang="ko-KR" altLang="en-US" dirty="0"/>
              <a:t>항의 경우</a:t>
            </a:r>
            <a:r>
              <a:rPr lang="en-US" altLang="ko-KR" dirty="0"/>
              <a:t>, x</a:t>
            </a:r>
            <a:r>
              <a:rPr lang="ko-KR" altLang="en-US" dirty="0"/>
              <a:t>로 출력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sz="1400" dirty="0"/>
              <a:t>       (</a:t>
            </a:r>
            <a:r>
              <a:rPr lang="ko-KR" altLang="en-US" sz="1400" dirty="0"/>
              <a:t>일상에서 많이 사용하는 방법 활용</a:t>
            </a:r>
            <a:r>
              <a:rPr lang="en-US" altLang="ko-KR" sz="1400" dirty="0"/>
              <a:t>)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 err="1"/>
              <a:t>AddPoly</a:t>
            </a:r>
            <a:r>
              <a:rPr lang="en-US" altLang="ko-KR" b="1" dirty="0"/>
              <a:t>(Q, R)</a:t>
            </a:r>
          </a:p>
          <a:p>
            <a:pPr lvl="1"/>
            <a:r>
              <a:rPr lang="en-US" altLang="ko-KR" dirty="0"/>
              <a:t>This + Q -&gt; R</a:t>
            </a:r>
            <a:r>
              <a:rPr lang="ko-KR" altLang="en-US" dirty="0"/>
              <a:t> 형태로 다항식 덧셈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E9B8D-C3CB-FC00-D162-46B8E3B53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410" y="3832256"/>
            <a:ext cx="4235180" cy="26777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D3CF2B-F0FE-8BA3-ECA5-F2254F14A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06" y="2697480"/>
            <a:ext cx="2334375" cy="257268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43D6FE-CDBA-1FE4-1451-BDC74554E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7782" y="2714623"/>
            <a:ext cx="2015996" cy="142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0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-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 err="1"/>
              <a:t>MultiPoly</a:t>
            </a:r>
            <a:r>
              <a:rPr lang="en-US" altLang="ko-KR" b="1" dirty="0"/>
              <a:t>(Q, R)</a:t>
            </a:r>
          </a:p>
          <a:p>
            <a:pPr lvl="1"/>
            <a:r>
              <a:rPr lang="en-US" altLang="ko-KR" dirty="0"/>
              <a:t>This * Q -&gt; R </a:t>
            </a:r>
            <a:r>
              <a:rPr lang="ko-KR" altLang="en-US" dirty="0"/>
              <a:t>형태의 다항식 곱셈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38456F-7A53-4318-8001-320E76643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altLang="ko-KR" dirty="0"/>
              <a:t>Clear()</a:t>
            </a:r>
          </a:p>
          <a:p>
            <a:pPr lvl="1"/>
            <a:r>
              <a:rPr lang="ko-KR" altLang="en-US" dirty="0"/>
              <a:t>클래스 내부에서 연결리스트에 남아 있는 모든 노드 삭제 및 초기화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C1FEE4-1B56-7DD0-75D4-8B391D7E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021" y="3214978"/>
            <a:ext cx="4640238" cy="23752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20797F6-4988-7B70-B7B1-947AF62CB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44" y="2857500"/>
            <a:ext cx="5177046" cy="211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6E003-6C5D-C965-1E7A-ACAD4E99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구성 </a:t>
            </a:r>
            <a:r>
              <a:rPr lang="en-US" altLang="ko-KR" dirty="0"/>
              <a:t>–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97E51-E26D-F794-6FAC-1805CCF3D9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Simplify()</a:t>
            </a:r>
          </a:p>
          <a:p>
            <a:pPr lvl="1"/>
            <a:r>
              <a:rPr lang="ko-KR" altLang="en-US" dirty="0"/>
              <a:t>다항식 정리</a:t>
            </a:r>
            <a:endParaRPr lang="en-US" altLang="ko-KR" dirty="0"/>
          </a:p>
          <a:p>
            <a:pPr lvl="1"/>
            <a:r>
              <a:rPr lang="en-US" altLang="ko-KR" dirty="0" err="1"/>
              <a:t>AddPoly</a:t>
            </a:r>
            <a:r>
              <a:rPr lang="en-US" altLang="ko-KR" dirty="0"/>
              <a:t>(), </a:t>
            </a:r>
            <a:r>
              <a:rPr lang="en-US" altLang="ko-KR" dirty="0" err="1"/>
              <a:t>MultiPoly</a:t>
            </a:r>
            <a:r>
              <a:rPr lang="en-US" altLang="ko-KR" dirty="0"/>
              <a:t>() </a:t>
            </a:r>
            <a:r>
              <a:rPr lang="ko-KR" altLang="en-US" dirty="0"/>
              <a:t>연산 후 결과가 다음과 같을 때</a:t>
            </a:r>
            <a:r>
              <a:rPr lang="en-US" altLang="ko-KR" dirty="0"/>
              <a:t>, </a:t>
            </a:r>
            <a:r>
              <a:rPr lang="ko-KR" altLang="en-US" dirty="0"/>
              <a:t>다항식을 정리한다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지수 섞임 </a:t>
            </a:r>
            <a:r>
              <a:rPr lang="en-US" altLang="ko-KR" dirty="0"/>
              <a:t>-&gt; </a:t>
            </a:r>
            <a:r>
              <a:rPr lang="ko-KR" altLang="en-US" dirty="0"/>
              <a:t>내림차순</a:t>
            </a:r>
            <a:endParaRPr lang="en-US" altLang="ko-KR" dirty="0"/>
          </a:p>
          <a:p>
            <a:pPr lvl="2"/>
            <a:r>
              <a:rPr lang="ko-KR" altLang="en-US" dirty="0"/>
              <a:t>같은 지수 반복 등장 </a:t>
            </a:r>
            <a:r>
              <a:rPr lang="en-US" altLang="ko-KR" dirty="0"/>
              <a:t>-&gt;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2"/>
            <a:r>
              <a:rPr lang="ko-KR" altLang="en-US" dirty="0"/>
              <a:t>계수가 </a:t>
            </a:r>
            <a:r>
              <a:rPr lang="en-US" altLang="ko-KR" dirty="0"/>
              <a:t>0</a:t>
            </a:r>
            <a:r>
              <a:rPr lang="ko-KR" altLang="en-US" dirty="0"/>
              <a:t>인 항 생성 </a:t>
            </a:r>
            <a:r>
              <a:rPr lang="en-US" altLang="ko-KR" dirty="0"/>
              <a:t>-&gt;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1A538F-DF16-BB61-F622-6A1D9359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2814733" cy="3099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B5CA67-D5B9-15A8-F4FD-E59129378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127" y="1825625"/>
            <a:ext cx="2696539" cy="23615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C71421-08B1-DEB8-03BD-4FE31E058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127" y="4322153"/>
            <a:ext cx="2696538" cy="22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63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358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Linked list를 활용한  다항식 덧셈/곱셈 프로그램</vt:lpstr>
      <vt:lpstr>목차</vt:lpstr>
      <vt:lpstr>Source 구성</vt:lpstr>
      <vt:lpstr>Code 구성</vt:lpstr>
      <vt:lpstr>Code 구성 - Function</vt:lpstr>
      <vt:lpstr>Code 구성 - Function</vt:lpstr>
      <vt:lpstr>Code 구성 - Function</vt:lpstr>
      <vt:lpstr>Code 구성 - Function</vt:lpstr>
      <vt:lpstr>Code 구성 – Function</vt:lpstr>
      <vt:lpstr>실행 결과</vt:lpstr>
      <vt:lpstr>실행 결과</vt:lpstr>
      <vt:lpstr>실행 결과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택주 권</dc:creator>
  <cp:lastModifiedBy>택주 권</cp:lastModifiedBy>
  <cp:revision>36</cp:revision>
  <dcterms:created xsi:type="dcterms:W3CDTF">2025-05-05T16:42:13Z</dcterms:created>
  <dcterms:modified xsi:type="dcterms:W3CDTF">2025-05-06T11:12:09Z</dcterms:modified>
</cp:coreProperties>
</file>