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67" r:id="rId4"/>
    <p:sldId id="258" r:id="rId5"/>
    <p:sldId id="271" r:id="rId6"/>
    <p:sldId id="259" r:id="rId7"/>
    <p:sldId id="278" r:id="rId8"/>
    <p:sldId id="274" r:id="rId9"/>
    <p:sldId id="279" r:id="rId10"/>
    <p:sldId id="277" r:id="rId11"/>
    <p:sldId id="275" r:id="rId12"/>
    <p:sldId id="280" r:id="rId13"/>
    <p:sldId id="276" r:id="rId14"/>
    <p:sldId id="263" r:id="rId15"/>
    <p:sldId id="269" r:id="rId16"/>
    <p:sldId id="270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21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BE60D8B-87C2-CA7A-7B0C-ADF9E87B9E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83536AE-D09E-479C-577A-FC7DED927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3F268D-91B2-47DC-9B6E-EC65AAA7F43C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128024-E1AD-AD17-8A34-0B79207682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C61B73-CBE3-992F-21C8-6F86E371AD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75DCE-3DD3-4A6F-8099-8F0B659195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333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12E93-BA35-9646-14DD-742FA55A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5F1CFC-A368-385B-BB40-F4C12D9D5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F61C4-7DB6-6718-28D2-64DCBD957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01F95-73F7-8E91-9417-10A807941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204181-7D68-06DF-7D3B-5CACAD8FB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 descr="로고, 상징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F46C03B-B2B6-DD2A-D0F4-ECB3B0BEA4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10" y="4994910"/>
            <a:ext cx="1198180" cy="144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5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EEE4C-95D7-6928-3EC0-D90CF0F9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173E5D-5AE3-88CF-9447-17EC5BD8F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E6A26-BAB4-076C-51BE-69AE9646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2D7A26-A57A-62CC-8DDF-C0DFFD5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A5D01A-B99E-D920-1B96-C779F5BE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94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01E3D-7C5D-852E-18CA-F326FD32B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4656F-83D1-62B5-368E-F1CE63017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C9DB37-6D9F-E980-E2CD-8383209A5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69A2A5-F289-3DF9-3B81-8B9797F4D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07DC4-57EF-3D58-8467-C30977F4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0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81020-0542-FF57-C032-DE6DCF28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0872B-3CCA-D35F-421C-4B4ADC6F7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0C249-1BD7-40C0-0A0C-1B6C2EA5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0E345A-1383-51BC-E932-3B01EAA11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ED0D8D-28AA-7B30-7E9E-91C8CB12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FB50F-9BAB-633D-94F7-A48716E1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2EA0A8-F5CD-9DFD-1E4C-66635847A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6269D1-B02B-E58B-4D80-C3C40F56E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0B805-E847-4EAC-7BC7-F354369C3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2783D-431C-CF80-A4DA-3D40BFF2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4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23046-ED7D-A34D-EFF0-C18901FC9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45A12D-7C9B-A879-64D3-B8DB51A52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93A47C-E466-C13D-8E00-0797EC020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/>
            </a:lvl1pPr>
            <a:lvl2pPr>
              <a:defRPr sz="2000"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AB6D0D-C3EB-687E-431E-FA48F19B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B6E2B2-E917-5FA6-C674-7DF238E3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77FDC2-4742-023D-BB14-16A498DA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033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3AD6A-5C88-9673-1ACE-2236D612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4281B4-44E7-0943-B8F0-59632462D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4DEA5C-1B74-3ED1-881D-B172B90BB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6F3E1B-52D5-5863-1CDF-94CE6D47C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DCB112-2FA8-72C5-2936-1359E4708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69BCA5D-0DA4-3B72-387D-FE8BA1C26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1AC66C-2CAC-998A-DCE9-87E8CED5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EC27E8-EA08-689B-A3C1-71881720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74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1DDFB-DC8F-0B5D-42CA-8FD20387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29C7EA-2AD2-99A1-5FD9-9C65C021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47009B-E159-ABE4-A693-6BF0EB31D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01A515-C3B3-8B5E-F9B2-24BD0523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6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F0F2849-35A5-6BAD-F044-8B07BB7F7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9934640-E465-53BA-69DC-C96DBDCBE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71A53-4911-023A-5844-EBD2DC2E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2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7FE14B-21E8-50FE-DDB0-928F7B2B3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C4DBD-67FD-7C68-893E-0FD8B6696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9DF26F-A68E-B2B6-03DF-DAC50434A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9C0B0-B3F8-0AE8-B7E6-898C20DC5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B38559-DC7E-E2C5-6998-B7D32CAD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08EC26-A2C2-4B43-4533-B363BC9E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42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0CFF4E-762A-B93F-DE94-92AD79F13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E900CC-037B-5805-8A18-3029465570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7A22D-84BB-1973-3E12-2B6271B5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D89889-9374-7617-09A6-BCB1F5A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C497BD-9C58-C69C-E4EE-8D2FA7A2A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690A96-AD9E-13C4-BDB6-01EC24F1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211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384302-CD9F-1594-86FC-DEFB212F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0CB5FC-B9CE-C22B-9FAB-033860D7F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C5703A-F70D-BDC6-609C-E61E43018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071BB-08F5-40EB-942C-75AC8334997A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332818-9212-6638-7266-F9835E568E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25B17E-012E-EF99-D947-DAC90EBF5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1DA20-5B95-41E7-B7DD-F2FF8EA7AD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485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D6CC7-2C71-D5BE-A380-49C5203C5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8000" b="1" dirty="0"/>
              <a:t>BFS Algorithm</a:t>
            </a:r>
            <a:endParaRPr lang="ko-KR" altLang="en-US" sz="80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9B78AA-0D8E-CE42-10EF-1DF304FBF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74924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자료구조 및 알고리즘</a:t>
            </a:r>
            <a:endParaRPr lang="en-US" altLang="ko-KR" sz="1800" dirty="0"/>
          </a:p>
          <a:p>
            <a:r>
              <a:rPr lang="ko-KR" altLang="en-US" sz="1800" dirty="0"/>
              <a:t>지능로봇공학과 </a:t>
            </a:r>
            <a:r>
              <a:rPr lang="en-US" altLang="ko-KR" sz="1800" dirty="0"/>
              <a:t>2023042028 </a:t>
            </a:r>
            <a:r>
              <a:rPr lang="ko-KR" altLang="en-US" sz="1800" dirty="0" err="1"/>
              <a:t>권택주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84773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Queue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Void enqueue();</a:t>
            </a:r>
            <a:endParaRPr lang="en-US" altLang="ko-KR" b="1" dirty="0"/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뒤쪽에 정수 </a:t>
            </a:r>
            <a:r>
              <a:rPr lang="en-US" altLang="ko-KR" dirty="0"/>
              <a:t>v </a:t>
            </a:r>
            <a:r>
              <a:rPr lang="ko-KR" altLang="en-US" dirty="0"/>
              <a:t>삽입</a:t>
            </a:r>
            <a:endParaRPr lang="en-US" altLang="ko-KR" dirty="0"/>
          </a:p>
          <a:p>
            <a:pPr lvl="1"/>
            <a:r>
              <a:rPr lang="en-US" altLang="ko-KR" dirty="0"/>
              <a:t>Rear</a:t>
            </a:r>
            <a:r>
              <a:rPr lang="ko-KR" altLang="en-US" dirty="0"/>
              <a:t> </a:t>
            </a:r>
            <a:r>
              <a:rPr lang="en-US" altLang="ko-KR" dirty="0"/>
              <a:t>==</a:t>
            </a:r>
            <a:r>
              <a:rPr lang="ko-KR" altLang="en-US" dirty="0"/>
              <a:t> </a:t>
            </a:r>
            <a:r>
              <a:rPr lang="en-US" altLang="ko-KR" dirty="0"/>
              <a:t>capacity, resize() </a:t>
            </a:r>
            <a:r>
              <a:rPr lang="ko-KR" altLang="en-US" dirty="0"/>
              <a:t>호출</a:t>
            </a:r>
            <a:r>
              <a:rPr lang="en-US" altLang="ko-KR" dirty="0"/>
              <a:t>, </a:t>
            </a:r>
            <a:r>
              <a:rPr lang="ko-KR" altLang="en-US" dirty="0"/>
              <a:t>배열 크기 확장</a:t>
            </a:r>
            <a:endParaRPr lang="en-US" altLang="ko-KR" dirty="0"/>
          </a:p>
          <a:p>
            <a:pPr lvl="1"/>
            <a:r>
              <a:rPr lang="ko-KR" altLang="en-US" dirty="0"/>
              <a:t>확장 후 </a:t>
            </a:r>
            <a:r>
              <a:rPr lang="en-US" altLang="ko-KR" dirty="0"/>
              <a:t>data[rear++] = v</a:t>
            </a:r>
            <a:r>
              <a:rPr lang="ko-KR" altLang="en-US" dirty="0"/>
              <a:t>로 값 저장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b="1" dirty="0"/>
              <a:t>Int dequeue();</a:t>
            </a:r>
          </a:p>
          <a:p>
            <a:pPr lvl="1"/>
            <a:r>
              <a:rPr lang="ko-KR" altLang="en-US" dirty="0"/>
              <a:t>큐 앞쪽에 원소 제거</a:t>
            </a:r>
            <a:r>
              <a:rPr lang="en-US" altLang="ko-KR" dirty="0"/>
              <a:t> </a:t>
            </a:r>
            <a:r>
              <a:rPr lang="ko-KR" altLang="en-US" dirty="0"/>
              <a:t>및 반환</a:t>
            </a:r>
            <a:endParaRPr lang="en-US" altLang="ko-KR" dirty="0"/>
          </a:p>
          <a:p>
            <a:pPr lvl="1"/>
            <a:r>
              <a:rPr lang="ko-KR" altLang="en-US" dirty="0"/>
              <a:t>큐가 비어 있으면 </a:t>
            </a:r>
            <a:r>
              <a:rPr lang="en-US" altLang="ko-KR" dirty="0"/>
              <a:t>!</a:t>
            </a:r>
            <a:r>
              <a:rPr lang="en-US" altLang="ko-KR" dirty="0" err="1"/>
              <a:t>isEmpty</a:t>
            </a:r>
            <a:r>
              <a:rPr lang="en-US" altLang="ko-KR" dirty="0"/>
              <a:t>() = -1 </a:t>
            </a:r>
            <a:r>
              <a:rPr lang="ko-KR" altLang="en-US" dirty="0"/>
              <a:t>반환</a:t>
            </a:r>
            <a:endParaRPr lang="en-US" altLang="ko-KR" dirty="0"/>
          </a:p>
          <a:p>
            <a:pPr lvl="1"/>
            <a:r>
              <a:rPr lang="ko-KR" altLang="en-US" dirty="0"/>
              <a:t>비어 있지 않으면 </a:t>
            </a:r>
            <a:r>
              <a:rPr lang="en-US" altLang="ko-KR" dirty="0"/>
              <a:t>data[front++] </a:t>
            </a:r>
            <a:r>
              <a:rPr lang="ko-KR" altLang="en-US" dirty="0"/>
              <a:t>값 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D3A3C2-96A2-8FF9-DB4D-2F2C31A7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911" y="4046609"/>
            <a:ext cx="4122034" cy="18192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D23CFB-89FA-1B9A-B15E-B64DAADCB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499" y="4109532"/>
            <a:ext cx="4440100" cy="16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3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BFS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8471" y="1825625"/>
            <a:ext cx="5494507" cy="4351338"/>
          </a:xfrm>
        </p:spPr>
        <p:txBody>
          <a:bodyPr/>
          <a:lstStyle/>
          <a:p>
            <a:r>
              <a:rPr lang="en-US" altLang="ko-KR" b="1" dirty="0"/>
              <a:t>BFS(const </a:t>
            </a:r>
            <a:r>
              <a:rPr lang="en-US" altLang="ko-KR" b="1" dirty="0" err="1"/>
              <a:t>AdjacencyList</a:t>
            </a:r>
            <a:r>
              <a:rPr lang="en-US" altLang="ko-KR" b="1" dirty="0"/>
              <a:t>&amp; g);</a:t>
            </a:r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. </a:t>
            </a:r>
            <a:r>
              <a:rPr lang="ko-KR" altLang="en-US" dirty="0"/>
              <a:t>외부 제작된 </a:t>
            </a:r>
            <a:r>
              <a:rPr lang="en-US" altLang="ko-KR" dirty="0" err="1"/>
              <a:t>AdjacencyList</a:t>
            </a:r>
            <a:r>
              <a:rPr lang="en-US" altLang="ko-KR" dirty="0"/>
              <a:t> </a:t>
            </a:r>
            <a:r>
              <a:rPr lang="ko-KR" altLang="en-US" dirty="0"/>
              <a:t>객체 참조</a:t>
            </a:r>
            <a:r>
              <a:rPr lang="en-US" altLang="ko-KR" dirty="0"/>
              <a:t>, </a:t>
            </a:r>
            <a:r>
              <a:rPr lang="ko-KR" altLang="en-US" dirty="0"/>
              <a:t>내부 </a:t>
            </a:r>
            <a:r>
              <a:rPr lang="en-US" altLang="ko-KR" dirty="0"/>
              <a:t>graph </a:t>
            </a:r>
            <a:r>
              <a:rPr lang="ko-KR" altLang="en-US" dirty="0"/>
              <a:t>멤버에 저장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source == 0</a:t>
            </a:r>
          </a:p>
          <a:p>
            <a:pPr lvl="1"/>
            <a:r>
              <a:rPr lang="ko-KR" altLang="en-US" dirty="0"/>
              <a:t>그래프 정점 수 구해</a:t>
            </a:r>
            <a:endParaRPr lang="en-US" altLang="ko-KR" dirty="0"/>
          </a:p>
          <a:p>
            <a:pPr lvl="2"/>
            <a:r>
              <a:rPr lang="en-US" altLang="ko-KR" dirty="0"/>
              <a:t>Color : </a:t>
            </a:r>
            <a:r>
              <a:rPr lang="ko-KR" altLang="en-US" dirty="0"/>
              <a:t>벡터 크기를 </a:t>
            </a:r>
            <a:r>
              <a:rPr lang="en-US" altLang="ko-KR" dirty="0"/>
              <a:t>n+1 </a:t>
            </a:r>
            <a:r>
              <a:rPr lang="ko-KR" altLang="en-US" dirty="0"/>
              <a:t>만큼 할당</a:t>
            </a:r>
            <a:r>
              <a:rPr lang="en-US" altLang="ko-KR" dirty="0"/>
              <a:t>, </a:t>
            </a:r>
            <a:r>
              <a:rPr lang="ko-KR" altLang="en-US" dirty="0"/>
              <a:t>방문상태 저장</a:t>
            </a:r>
            <a:endParaRPr lang="en-US" altLang="ko-KR" dirty="0"/>
          </a:p>
          <a:p>
            <a:pPr lvl="2"/>
            <a:r>
              <a:rPr lang="en-US" altLang="ko-KR" dirty="0" err="1"/>
              <a:t>Dist</a:t>
            </a:r>
            <a:r>
              <a:rPr lang="en-US" altLang="ko-KR" dirty="0"/>
              <a:t> : </a:t>
            </a:r>
            <a:r>
              <a:rPr lang="ko-KR" altLang="en-US" dirty="0"/>
              <a:t>벡터를 </a:t>
            </a:r>
            <a:r>
              <a:rPr lang="en-US" altLang="ko-KR" dirty="0"/>
              <a:t>INT_MAX</a:t>
            </a:r>
            <a:r>
              <a:rPr lang="ko-KR" altLang="en-US" dirty="0"/>
              <a:t>로 초기화</a:t>
            </a:r>
            <a:r>
              <a:rPr lang="en-US" altLang="ko-KR" dirty="0"/>
              <a:t>, n+1</a:t>
            </a:r>
            <a:r>
              <a:rPr lang="ko-KR" altLang="en-US" dirty="0"/>
              <a:t>만큼 할당</a:t>
            </a:r>
            <a:endParaRPr lang="en-US" altLang="ko-KR" dirty="0"/>
          </a:p>
          <a:p>
            <a:pPr lvl="2"/>
            <a:r>
              <a:rPr lang="en-US" altLang="ko-KR" dirty="0"/>
              <a:t>Parent : </a:t>
            </a:r>
            <a:r>
              <a:rPr lang="ko-KR" altLang="en-US" dirty="0"/>
              <a:t>벡터를 </a:t>
            </a:r>
            <a:r>
              <a:rPr lang="en-US" altLang="ko-KR" dirty="0"/>
              <a:t>n+1 </a:t>
            </a:r>
            <a:r>
              <a:rPr lang="ko-KR" altLang="en-US" dirty="0"/>
              <a:t>만큼 할당</a:t>
            </a:r>
            <a:r>
              <a:rPr lang="en-US" altLang="ko-KR" dirty="0"/>
              <a:t>, BFS </a:t>
            </a:r>
            <a:r>
              <a:rPr lang="ko-KR" altLang="en-US" dirty="0"/>
              <a:t>트리 부모 정보 저장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0CD70A0-2608-0B96-2449-3BCC8B4CD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510" y="1990795"/>
            <a:ext cx="5325218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54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BFS Function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690688"/>
            <a:ext cx="5181600" cy="4351338"/>
          </a:xfrm>
        </p:spPr>
        <p:txBody>
          <a:bodyPr/>
          <a:lstStyle/>
          <a:p>
            <a:r>
              <a:rPr lang="en-US" altLang="ko-KR" dirty="0"/>
              <a:t>Void execute(int s);</a:t>
            </a:r>
          </a:p>
          <a:p>
            <a:pPr lvl="1"/>
            <a:r>
              <a:rPr lang="en-US" altLang="ko-KR" dirty="0"/>
              <a:t>S </a:t>
            </a:r>
            <a:r>
              <a:rPr lang="ko-KR" altLang="en-US" dirty="0"/>
              <a:t>시작 정점으로 </a:t>
            </a:r>
            <a:r>
              <a:rPr lang="en-US" altLang="ko-KR" dirty="0"/>
              <a:t>BFS </a:t>
            </a:r>
            <a:r>
              <a:rPr lang="ko-KR" altLang="en-US" dirty="0"/>
              <a:t>순회</a:t>
            </a:r>
            <a:r>
              <a:rPr lang="en-US" altLang="ko-KR" dirty="0"/>
              <a:t> -&gt; </a:t>
            </a:r>
            <a:r>
              <a:rPr lang="en-US" altLang="ko-KR" dirty="0" err="1"/>
              <a:t>dist</a:t>
            </a:r>
            <a:r>
              <a:rPr lang="en-US" altLang="ko-KR" dirty="0"/>
              <a:t>, parent </a:t>
            </a:r>
            <a:r>
              <a:rPr lang="ko-KR" altLang="en-US" dirty="0"/>
              <a:t>채우기 </a:t>
            </a:r>
            <a:r>
              <a:rPr lang="en-US" altLang="ko-KR" dirty="0"/>
              <a:t>-&gt; </a:t>
            </a:r>
            <a:r>
              <a:rPr lang="ko-KR" altLang="en-US" dirty="0"/>
              <a:t>최종적으로 모든 정점의 경로</a:t>
            </a:r>
            <a:r>
              <a:rPr lang="en-US" altLang="ko-KR" dirty="0"/>
              <a:t>/</a:t>
            </a:r>
            <a:r>
              <a:rPr lang="ko-KR" altLang="en-US" dirty="0"/>
              <a:t>거리 출력</a:t>
            </a:r>
            <a:endParaRPr lang="en-US" altLang="ko-KR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07EF8B6-D6E9-25E4-3E1F-17F9DA713A0A}"/>
              </a:ext>
            </a:extLst>
          </p:cNvPr>
          <p:cNvGrpSpPr/>
          <p:nvPr/>
        </p:nvGrpSpPr>
        <p:grpSpPr>
          <a:xfrm>
            <a:off x="6734384" y="1530626"/>
            <a:ext cx="2802212" cy="5153903"/>
            <a:chOff x="5889557" y="-273032"/>
            <a:chExt cx="2993066" cy="646060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B5B55F-C27A-11A6-7EC2-09952B481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9497" y="-273032"/>
              <a:ext cx="2552570" cy="348770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EDBD23A8-DC2D-4717-2086-0E654B57E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003"/>
            <a:stretch/>
          </p:blipFill>
          <p:spPr>
            <a:xfrm>
              <a:off x="5889557" y="3214672"/>
              <a:ext cx="2993066" cy="2972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611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BFS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8169613" cy="4351338"/>
          </a:xfrm>
        </p:spPr>
        <p:txBody>
          <a:bodyPr/>
          <a:lstStyle/>
          <a:p>
            <a:r>
              <a:rPr lang="en-US" altLang="ko-KR" dirty="0"/>
              <a:t>v</a:t>
            </a:r>
            <a:r>
              <a:rPr lang="en-US" altLang="ko-KR" b="1" dirty="0"/>
              <a:t>oid BFS::</a:t>
            </a:r>
            <a:r>
              <a:rPr lang="en-US" altLang="ko-KR" b="1" dirty="0" err="1"/>
              <a:t>printPath</a:t>
            </a:r>
            <a:r>
              <a:rPr lang="en-US" altLang="ko-KR" b="1" dirty="0"/>
              <a:t>(int v) const;</a:t>
            </a:r>
          </a:p>
          <a:p>
            <a:pPr lvl="1"/>
            <a:r>
              <a:rPr lang="ko-KR" altLang="en-US" dirty="0"/>
              <a:t>재귀함수 호출 </a:t>
            </a:r>
            <a:r>
              <a:rPr lang="en-US" altLang="ko-KR" dirty="0"/>
              <a:t>-&gt; source – V </a:t>
            </a:r>
            <a:r>
              <a:rPr lang="ko-KR" altLang="en-US" dirty="0"/>
              <a:t>까지 경로를 </a:t>
            </a:r>
            <a:r>
              <a:rPr lang="en-US" altLang="ko-KR" dirty="0"/>
              <a:t>“-&gt;” </a:t>
            </a:r>
            <a:r>
              <a:rPr lang="ko-KR" altLang="en-US" dirty="0"/>
              <a:t>구분자로 출력</a:t>
            </a:r>
            <a:endParaRPr lang="en-US" altLang="ko-KR" dirty="0"/>
          </a:p>
          <a:p>
            <a:pPr lvl="1"/>
            <a:r>
              <a:rPr lang="en-US" altLang="ko-KR" dirty="0"/>
              <a:t>V == source -&gt; source </a:t>
            </a:r>
            <a:r>
              <a:rPr lang="ko-KR" altLang="en-US" dirty="0"/>
              <a:t>숫자만 출력</a:t>
            </a:r>
            <a:endParaRPr lang="en-US" altLang="ko-KR" dirty="0"/>
          </a:p>
          <a:p>
            <a:pPr lvl="1"/>
            <a:r>
              <a:rPr lang="en-US" altLang="ko-KR" dirty="0"/>
              <a:t>Parent[v] == 0 (</a:t>
            </a:r>
            <a:r>
              <a:rPr lang="ko-KR" altLang="en-US" dirty="0"/>
              <a:t>도달 불가</a:t>
            </a:r>
            <a:r>
              <a:rPr lang="en-US" altLang="ko-KR" dirty="0"/>
              <a:t>) -&gt; “</a:t>
            </a:r>
            <a:r>
              <a:rPr lang="ko-KR" altLang="en-US" dirty="0"/>
              <a:t>없음 출력</a:t>
            </a:r>
            <a:r>
              <a:rPr lang="en-US" altLang="ko-KR" dirty="0"/>
              <a:t>”</a:t>
            </a:r>
          </a:p>
          <a:p>
            <a:pPr lvl="1"/>
            <a:r>
              <a:rPr lang="en-US" altLang="ko-KR" dirty="0"/>
              <a:t>Other -&gt; </a:t>
            </a:r>
            <a:r>
              <a:rPr lang="en-US" altLang="ko-KR" dirty="0" err="1"/>
              <a:t>printPath</a:t>
            </a:r>
            <a:r>
              <a:rPr lang="en-US" altLang="ko-KR" dirty="0"/>
              <a:t>(parent[v]) </a:t>
            </a:r>
            <a:r>
              <a:rPr lang="ko-KR" altLang="en-US" dirty="0"/>
              <a:t>호출 후 </a:t>
            </a:r>
            <a:r>
              <a:rPr lang="en-US" altLang="ko-KR" dirty="0"/>
              <a:t>“ -&gt; v” </a:t>
            </a:r>
            <a:r>
              <a:rPr lang="ko-KR" altLang="en-US" dirty="0"/>
              <a:t>추가 출력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C6919B0-A5DA-439B-C45E-CC28A2827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232" y="3773891"/>
            <a:ext cx="4250768" cy="240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70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성공 예제 </a:t>
            </a:r>
            <a:r>
              <a:rPr lang="en-US" altLang="ko-KR" dirty="0"/>
              <a:t>1]</a:t>
            </a:r>
            <a:endParaRPr lang="ko-KR" altLang="en-US" dirty="0"/>
          </a:p>
        </p:txBody>
      </p:sp>
      <p:pic>
        <p:nvPicPr>
          <p:cNvPr id="9" name="내용 개체 틀 8" descr="텍스트, 스크린샷, 폰트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9D52907-3A08-EC43-0AEA-B73D6E67B5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451479"/>
            <a:ext cx="5181600" cy="3252030"/>
          </a:xfrm>
        </p:spPr>
      </p:pic>
      <p:pic>
        <p:nvPicPr>
          <p:cNvPr id="12" name="그림 11" descr="스크린샷, 라인, 텍스트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DF9D222-E083-F586-1236-08D5EA9861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965" y="2149852"/>
            <a:ext cx="4977335" cy="370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51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성공 예제 </a:t>
            </a:r>
            <a:r>
              <a:rPr lang="en-US" altLang="ko-KR" dirty="0"/>
              <a:t>2]</a:t>
            </a:r>
            <a:endParaRPr lang="ko-KR" altLang="en-US" dirty="0"/>
          </a:p>
        </p:txBody>
      </p:sp>
      <p:pic>
        <p:nvPicPr>
          <p:cNvPr id="6" name="내용 개체 틀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3EC8D4-AC2C-5A86-4956-E2DB14D605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09260"/>
            <a:ext cx="5181600" cy="2984067"/>
          </a:xfrm>
        </p:spPr>
      </p:pic>
      <p:pic>
        <p:nvPicPr>
          <p:cNvPr id="10" name="그림 9" descr="라인, 스크린샷, 원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584C978-209C-68A0-EC9C-EB4E5C044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2" y="1515185"/>
            <a:ext cx="5181600" cy="444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524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96AA90-00C2-45A7-A89B-04F4795AF4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성공 예제 </a:t>
            </a:r>
            <a:r>
              <a:rPr lang="en-US" altLang="ko-KR" dirty="0"/>
              <a:t>3]</a:t>
            </a:r>
            <a:endParaRPr lang="ko-KR" altLang="en-US" dirty="0"/>
          </a:p>
        </p:txBody>
      </p:sp>
      <p:pic>
        <p:nvPicPr>
          <p:cNvPr id="6" name="내용 개체 틀 5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86567FB-A454-66BE-75C1-382BF1CFCE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2" y="2573159"/>
            <a:ext cx="5181600" cy="3008670"/>
          </a:xfrm>
        </p:spPr>
      </p:pic>
      <p:pic>
        <p:nvPicPr>
          <p:cNvPr id="10" name="그림 9" descr="라인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F7AE4B-4947-2034-21C3-55770329D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465" y="1939667"/>
            <a:ext cx="5664719" cy="38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8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22F58C9-942A-DE38-E690-390BD53E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 결과</a:t>
            </a:r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E9D18C5-48EF-189B-EFB5-9F028B6F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실패 예제 </a:t>
            </a:r>
            <a:r>
              <a:rPr lang="en-US" altLang="ko-KR" dirty="0"/>
              <a:t>2] </a:t>
            </a:r>
            <a:r>
              <a:rPr lang="ko-KR" altLang="en-US" dirty="0"/>
              <a:t>잘못된 숫자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7117E-3F04-7124-487F-F769268053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실패 예제 </a:t>
            </a:r>
            <a:r>
              <a:rPr lang="en-US" altLang="ko-KR" dirty="0"/>
              <a:t>1] </a:t>
            </a:r>
            <a:r>
              <a:rPr lang="ko-KR" altLang="en-US" dirty="0"/>
              <a:t>행</a:t>
            </a:r>
            <a:r>
              <a:rPr lang="en-US" altLang="ko-KR" dirty="0"/>
              <a:t>/</a:t>
            </a:r>
            <a:r>
              <a:rPr lang="ko-KR" altLang="en-US" dirty="0"/>
              <a:t>열 불일치</a:t>
            </a:r>
          </a:p>
        </p:txBody>
      </p:sp>
      <p:pic>
        <p:nvPicPr>
          <p:cNvPr id="4" name="그림 3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5FC5FB-E059-BDAC-205B-8AED0CCB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402962"/>
            <a:ext cx="5848350" cy="187074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D638F7-ED05-7E5A-049E-BCD04ECF7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524" y="4408645"/>
            <a:ext cx="1800476" cy="1629002"/>
          </a:xfrm>
          <a:prstGeom prst="rect">
            <a:avLst/>
          </a:prstGeom>
        </p:spPr>
      </p:pic>
      <p:pic>
        <p:nvPicPr>
          <p:cNvPr id="12" name="그림 11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E60F56E-24D6-989C-F99F-4BB53D5966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53835"/>
            <a:ext cx="5181601" cy="176899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B414DBD-05DB-189B-4EDF-9AAB6DF43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0541" y="4484855"/>
            <a:ext cx="1562318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159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63377-E54E-AE79-971C-46D4320B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99F4A-4F78-2302-928C-A23B956D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en-US" altLang="ko-KR" dirty="0"/>
              <a:t>Code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실행 결과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6921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34ADD-134F-FB27-1827-83482ED9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 </a:t>
            </a:r>
            <a:r>
              <a:rPr lang="ko-KR" altLang="en-US" dirty="0"/>
              <a:t>구성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733F4B0E-2590-A73D-4215-86559E65EA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3012578"/>
              </p:ext>
            </p:extLst>
          </p:nvPr>
        </p:nvGraphicFramePr>
        <p:xfrm>
          <a:off x="838200" y="1863724"/>
          <a:ext cx="10515600" cy="3822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943242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830915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6430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6576837"/>
                    </a:ext>
                  </a:extLst>
                </a:gridCol>
              </a:tblGrid>
              <a:tr h="6083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Main.cpp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BFS.cpp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Queue.cpp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AdjacencyLIst.cpp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020673"/>
                  </a:ext>
                </a:extLst>
              </a:tr>
              <a:tr h="127351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 그래프 파일을 입력 받아 최단 경로 및 거리 출력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BFS</a:t>
                      </a:r>
                      <a:r>
                        <a:rPr lang="ko-KR" altLang="en-US" dirty="0"/>
                        <a:t> 알고리즘 멤버 함수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헤더 선언 큐 함수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헤더 선언 함수 구현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3714750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Graph n.txt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BFS.h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Queue.h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/>
                        <a:t>AdjacencyList.h</a:t>
                      </a:r>
                      <a:endParaRPr lang="ko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8559430"/>
                  </a:ext>
                </a:extLst>
              </a:tr>
              <a:tr h="1273519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/>
                        <a:t>Graph n.txt </a:t>
                      </a:r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프로젝트 직접 응용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 BFS</a:t>
                      </a:r>
                      <a:r>
                        <a:rPr lang="ko-KR" altLang="en-US" dirty="0"/>
                        <a:t> 알고리즘 수행 클래스 인터페이스 선언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단순 선형 큐 클래스 인터페이스 선언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인접 리스트 형태 관리 클래스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4067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430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FFD22-4158-4981-74D8-D26A81194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CE234-603D-2F33-933E-4DD7E950D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0971" y="1825625"/>
            <a:ext cx="5304185" cy="4351338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sz="4400" b="1" dirty="0"/>
              <a:t>Function</a:t>
            </a:r>
            <a:endParaRPr lang="en-US" altLang="ko-KR" b="1" dirty="0"/>
          </a:p>
          <a:p>
            <a:pPr lvl="1"/>
            <a:r>
              <a:rPr lang="en-US" altLang="ko-KR" dirty="0" err="1"/>
              <a:t>AdjacencyList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 err="1"/>
              <a:t>AdjacencyList</a:t>
            </a:r>
            <a:r>
              <a:rPr lang="en-US" altLang="ko-KR" dirty="0"/>
              <a:t>(int </a:t>
            </a:r>
            <a:r>
              <a:rPr lang="en-US" altLang="ko-KR" dirty="0" err="1"/>
              <a:t>vertexCount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setVertexCount</a:t>
            </a:r>
            <a:r>
              <a:rPr lang="en-US" altLang="ko-KR" dirty="0"/>
              <a:t>(int </a:t>
            </a:r>
            <a:r>
              <a:rPr lang="en-US" altLang="ko-KR" dirty="0" err="1"/>
              <a:t>vertexCount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Void </a:t>
            </a:r>
            <a:r>
              <a:rPr lang="en-US" altLang="ko-KR" dirty="0" err="1"/>
              <a:t>addEdge</a:t>
            </a:r>
            <a:r>
              <a:rPr lang="en-US" altLang="ko-KR" dirty="0"/>
              <a:t>(int u, int v)</a:t>
            </a:r>
          </a:p>
          <a:p>
            <a:pPr lvl="1"/>
            <a:r>
              <a:rPr lang="en-US" altLang="ko-KR" dirty="0"/>
              <a:t>Const std::</a:t>
            </a:r>
            <a:r>
              <a:rPr lang="en-US" altLang="ko-KR" dirty="0" err="1"/>
              <a:t>vertor</a:t>
            </a:r>
            <a:r>
              <a:rPr lang="en-US" altLang="ko-KR" dirty="0"/>
              <a:t>&lt;int&gt;&amp; neighbors(int u) const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Queue Class</a:t>
            </a:r>
          </a:p>
          <a:p>
            <a:pPr lvl="1"/>
            <a:r>
              <a:rPr lang="en-US" altLang="ko-KR" dirty="0"/>
              <a:t>Queue(int </a:t>
            </a:r>
            <a:r>
              <a:rPr lang="en-US" altLang="ko-KR" dirty="0" err="1"/>
              <a:t>initialSize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~Queue() </a:t>
            </a:r>
          </a:p>
          <a:p>
            <a:pPr lvl="1"/>
            <a:r>
              <a:rPr lang="en-US" altLang="ko-KR" dirty="0"/>
              <a:t>bool </a:t>
            </a:r>
            <a:r>
              <a:rPr lang="en-US" altLang="ko-KR" dirty="0" err="1"/>
              <a:t>isEmpty</a:t>
            </a:r>
            <a:r>
              <a:rPr lang="en-US" altLang="ko-KR" dirty="0"/>
              <a:t>() const</a:t>
            </a:r>
          </a:p>
          <a:p>
            <a:pPr lvl="1"/>
            <a:r>
              <a:rPr lang="en-US" altLang="ko-KR" dirty="0"/>
              <a:t>void resize()</a:t>
            </a:r>
          </a:p>
          <a:p>
            <a:pPr lvl="1"/>
            <a:r>
              <a:rPr lang="en-US" altLang="ko-KR" dirty="0"/>
              <a:t>void enqueue(int v)</a:t>
            </a:r>
          </a:p>
          <a:p>
            <a:pPr lvl="1"/>
            <a:r>
              <a:rPr lang="en-US" altLang="ko-KR" dirty="0"/>
              <a:t>int dequeue()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BFS Class</a:t>
            </a:r>
          </a:p>
          <a:p>
            <a:pPr lvl="1"/>
            <a:r>
              <a:rPr lang="en-US" altLang="ko-KR" dirty="0"/>
              <a:t>BFS::BFS(const </a:t>
            </a:r>
            <a:r>
              <a:rPr lang="en-US" altLang="ko-KR" dirty="0" err="1"/>
              <a:t>AdjacencyList</a:t>
            </a:r>
            <a:r>
              <a:rPr lang="en-US" altLang="ko-KR" dirty="0"/>
              <a:t>&amp; g)</a:t>
            </a:r>
          </a:p>
          <a:p>
            <a:pPr lvl="1"/>
            <a:r>
              <a:rPr lang="en-US" altLang="ko-KR" dirty="0"/>
              <a:t>void BFS::execute(int s)</a:t>
            </a:r>
          </a:p>
          <a:p>
            <a:pPr lvl="1"/>
            <a:r>
              <a:rPr lang="en-US" altLang="ko-KR" dirty="0"/>
              <a:t>void BFS::</a:t>
            </a:r>
            <a:r>
              <a:rPr lang="en-US" altLang="ko-KR" dirty="0" err="1"/>
              <a:t>printPath</a:t>
            </a:r>
            <a:r>
              <a:rPr lang="en-US" altLang="ko-KR" dirty="0"/>
              <a:t>(int v) const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B670BF1-4E32-1F31-BF78-90E14B736467}"/>
              </a:ext>
            </a:extLst>
          </p:cNvPr>
          <p:cNvSpPr txBox="1">
            <a:spLocks/>
          </p:cNvSpPr>
          <p:nvPr/>
        </p:nvSpPr>
        <p:spPr>
          <a:xfrm>
            <a:off x="604626" y="1820655"/>
            <a:ext cx="3571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Class</a:t>
            </a:r>
          </a:p>
          <a:p>
            <a:pPr lvl="1"/>
            <a:r>
              <a:rPr lang="en-US" altLang="ko-KR" dirty="0" err="1"/>
              <a:t>AdjacencyList</a:t>
            </a:r>
            <a:r>
              <a:rPr lang="en-US" altLang="ko-KR" dirty="0"/>
              <a:t> Class</a:t>
            </a:r>
          </a:p>
          <a:p>
            <a:pPr lvl="1"/>
            <a:r>
              <a:rPr lang="en-US" altLang="ko-KR" dirty="0"/>
              <a:t>Queue Class</a:t>
            </a:r>
          </a:p>
          <a:p>
            <a:pPr lvl="1"/>
            <a:r>
              <a:rPr lang="en-US" altLang="ko-KR" dirty="0"/>
              <a:t>BFS class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3CC1EDA-57E2-7223-B016-3CD8B5CD048F}"/>
              </a:ext>
            </a:extLst>
          </p:cNvPr>
          <p:cNvSpPr txBox="1">
            <a:spLocks/>
          </p:cNvSpPr>
          <p:nvPr/>
        </p:nvSpPr>
        <p:spPr>
          <a:xfrm>
            <a:off x="8613932" y="1719621"/>
            <a:ext cx="35718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/>
              <a:t>Source</a:t>
            </a:r>
          </a:p>
          <a:p>
            <a:pPr lvl="1"/>
            <a:r>
              <a:rPr lang="en-US" altLang="ko-KR" dirty="0"/>
              <a:t>Main.cpp</a:t>
            </a:r>
          </a:p>
          <a:p>
            <a:pPr lvl="1"/>
            <a:r>
              <a:rPr lang="en-US" altLang="ko-KR" dirty="0"/>
              <a:t>BFS.cpp</a:t>
            </a:r>
          </a:p>
          <a:p>
            <a:pPr lvl="1"/>
            <a:r>
              <a:rPr lang="en-US" altLang="ko-KR" dirty="0"/>
              <a:t>Queue.cpp</a:t>
            </a:r>
          </a:p>
          <a:p>
            <a:pPr lvl="1"/>
            <a:r>
              <a:rPr lang="en-US" altLang="ko-KR" dirty="0"/>
              <a:t>AdjacencyList.cpp</a:t>
            </a:r>
          </a:p>
          <a:p>
            <a:pPr lvl="1"/>
            <a:r>
              <a:rPr lang="en-US" altLang="ko-KR" dirty="0" err="1"/>
              <a:t>BFS.h</a:t>
            </a:r>
            <a:endParaRPr lang="en-US" altLang="ko-KR" dirty="0"/>
          </a:p>
          <a:p>
            <a:pPr lvl="1"/>
            <a:r>
              <a:rPr lang="en-US" altLang="ko-KR" dirty="0" err="1"/>
              <a:t>Queue.h</a:t>
            </a:r>
            <a:endParaRPr lang="en-US" altLang="ko-KR" dirty="0"/>
          </a:p>
          <a:p>
            <a:pPr lvl="1"/>
            <a:r>
              <a:rPr lang="en-US" altLang="ko-KR" dirty="0" err="1"/>
              <a:t>AdjacencyList.h</a:t>
            </a:r>
            <a:endParaRPr lang="en-US" altLang="ko-KR" dirty="0"/>
          </a:p>
          <a:p>
            <a:pPr lvl="1"/>
            <a:r>
              <a:rPr lang="en-US" altLang="ko-KR" dirty="0"/>
              <a:t>Graph.txt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629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19417-2B67-3967-E6F4-BDB7AD89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- Class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81CEF7-88C4-56E7-5047-3DE8CD145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633004"/>
              </p:ext>
            </p:extLst>
          </p:nvPr>
        </p:nvGraphicFramePr>
        <p:xfrm>
          <a:off x="1308651" y="2036597"/>
          <a:ext cx="9574698" cy="29160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91566">
                  <a:extLst>
                    <a:ext uri="{9D8B030D-6E8A-4147-A177-3AD203B41FA5}">
                      <a16:colId xmlns:a16="http://schemas.microsoft.com/office/drawing/2014/main" val="2207044255"/>
                    </a:ext>
                  </a:extLst>
                </a:gridCol>
                <a:gridCol w="3191566">
                  <a:extLst>
                    <a:ext uri="{9D8B030D-6E8A-4147-A177-3AD203B41FA5}">
                      <a16:colId xmlns:a16="http://schemas.microsoft.com/office/drawing/2014/main" val="916420267"/>
                    </a:ext>
                  </a:extLst>
                </a:gridCol>
                <a:gridCol w="3191566">
                  <a:extLst>
                    <a:ext uri="{9D8B030D-6E8A-4147-A177-3AD203B41FA5}">
                      <a16:colId xmlns:a16="http://schemas.microsoft.com/office/drawing/2014/main" val="2846460040"/>
                    </a:ext>
                  </a:extLst>
                </a:gridCol>
              </a:tblGrid>
              <a:tr h="100477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 err="1"/>
                        <a:t>AdjacencyList</a:t>
                      </a:r>
                      <a:r>
                        <a:rPr lang="en-US" altLang="ko-KR" sz="2400" b="1" dirty="0"/>
                        <a:t> Class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Queue Class</a:t>
                      </a:r>
                      <a:endParaRPr lang="ko-KR" alt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BFS Class</a:t>
                      </a:r>
                      <a:endParaRPr lang="ko-KR" altLang="en-US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30530"/>
                  </a:ext>
                </a:extLst>
              </a:tr>
              <a:tr h="1911260"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그래프를 인접 리스트로 표현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간선 추가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이웃 목록 상회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정점 개수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- BFS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수행시</a:t>
                      </a:r>
                      <a:r>
                        <a:rPr lang="ko-KR" altLang="en-US" dirty="0"/>
                        <a:t> 사용하는 정수형 큐 구현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동적 배열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dirty="0"/>
                        <a:t>너비 우선 탐색 알고리즘 구현 </a:t>
                      </a:r>
                      <a:r>
                        <a:rPr lang="en-US" altLang="ko-KR" dirty="0"/>
                        <a:t>-&gt; </a:t>
                      </a:r>
                      <a:r>
                        <a:rPr lang="ko-KR" altLang="en-US" dirty="0"/>
                        <a:t>최단 거리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경로 구하기</a:t>
                      </a:r>
                      <a:endParaRPr lang="en-US" altLang="ko-KR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dirty="0" err="1"/>
                        <a:t>printPaht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, source -&gt; v </a:t>
                      </a:r>
                      <a:r>
                        <a:rPr lang="ko-KR" altLang="en-US" dirty="0"/>
                        <a:t>경로 재귀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3280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711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</a:t>
            </a:r>
            <a:r>
              <a:rPr lang="en-US" altLang="ko-KR" dirty="0" err="1"/>
              <a:t>AdjacencyList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 err="1"/>
              <a:t>AdjacencyList</a:t>
            </a:r>
            <a:r>
              <a:rPr lang="en-US" altLang="ko-KR" b="1" dirty="0"/>
              <a:t>::</a:t>
            </a:r>
            <a:r>
              <a:rPr lang="en-US" altLang="ko-KR" b="1" dirty="0" err="1"/>
              <a:t>AdjacncyL</a:t>
            </a:r>
            <a:r>
              <a:rPr lang="en-US" altLang="ko-KR" dirty="0" err="1"/>
              <a:t>ist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(int </a:t>
            </a:r>
            <a:r>
              <a:rPr lang="en-US" altLang="ko-KR" dirty="0" err="1"/>
              <a:t>vertexCount</a:t>
            </a:r>
            <a:r>
              <a:rPr lang="en-US" altLang="ko-KR" dirty="0"/>
              <a:t>);</a:t>
            </a:r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. </a:t>
            </a:r>
            <a:r>
              <a:rPr lang="ko-KR" altLang="en-US" dirty="0"/>
              <a:t>그래프 정점 개수 받아 내부 데이터 구조 초기화</a:t>
            </a:r>
            <a:endParaRPr lang="en-US" altLang="ko-KR" dirty="0"/>
          </a:p>
          <a:p>
            <a:pPr lvl="1"/>
            <a:r>
              <a:rPr lang="en-US" altLang="ko-KR" dirty="0" err="1"/>
              <a:t>setVertexCount</a:t>
            </a:r>
            <a:r>
              <a:rPr lang="en-US" altLang="ko-KR" dirty="0"/>
              <a:t>(</a:t>
            </a:r>
            <a:r>
              <a:rPr lang="en-US" altLang="ko-KR" dirty="0" err="1"/>
              <a:t>vertexCount</a:t>
            </a:r>
            <a:r>
              <a:rPr lang="en-US" altLang="ko-KR" dirty="0"/>
              <a:t>)</a:t>
            </a:r>
            <a:r>
              <a:rPr lang="ko-KR" altLang="en-US" dirty="0"/>
              <a:t>를 호출</a:t>
            </a:r>
            <a:r>
              <a:rPr lang="en-US" altLang="ko-KR" dirty="0"/>
              <a:t>, V, list</a:t>
            </a:r>
            <a:r>
              <a:rPr lang="ko-KR" altLang="en-US" dirty="0"/>
              <a:t> 등 설정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88540" cy="4351338"/>
          </a:xfrm>
        </p:spPr>
        <p:txBody>
          <a:bodyPr/>
          <a:lstStyle/>
          <a:p>
            <a:r>
              <a:rPr lang="en-US" altLang="ko-KR" dirty="0"/>
              <a:t>void </a:t>
            </a:r>
            <a:r>
              <a:rPr lang="en-US" altLang="ko-KR" dirty="0" err="1"/>
              <a:t>setVertexCount</a:t>
            </a:r>
            <a:r>
              <a:rPr lang="en-US" altLang="ko-KR" dirty="0"/>
              <a:t>(int </a:t>
            </a:r>
            <a:r>
              <a:rPr lang="en-US" altLang="ko-KR" dirty="0" err="1"/>
              <a:t>vertexCount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b="0" dirty="0"/>
              <a:t>그래프 정점 수 설정</a:t>
            </a:r>
            <a:r>
              <a:rPr lang="en-US" altLang="ko-KR" b="0" dirty="0"/>
              <a:t>, </a:t>
            </a:r>
            <a:r>
              <a:rPr lang="ko-KR" altLang="en-US" b="0" dirty="0"/>
              <a:t>인접 리스트 초기화</a:t>
            </a:r>
            <a:endParaRPr lang="en-US" altLang="ko-KR" b="0" dirty="0"/>
          </a:p>
          <a:p>
            <a:pPr lvl="1"/>
            <a:r>
              <a:rPr lang="en-US" altLang="ko-KR" dirty="0"/>
              <a:t>1 – V </a:t>
            </a:r>
            <a:r>
              <a:rPr lang="ko-KR" altLang="en-US" dirty="0"/>
              <a:t>번까지 사용하도록 </a:t>
            </a:r>
            <a:r>
              <a:rPr lang="en-US" altLang="ko-KR" dirty="0"/>
              <a:t>list</a:t>
            </a:r>
            <a:r>
              <a:rPr lang="ko-KR" altLang="en-US" dirty="0"/>
              <a:t> 크기 </a:t>
            </a:r>
            <a:r>
              <a:rPr lang="en-US" altLang="ko-KR" dirty="0"/>
              <a:t>V + 1</a:t>
            </a:r>
            <a:r>
              <a:rPr lang="ko-KR" altLang="en-US" dirty="0"/>
              <a:t>로 리사이징</a:t>
            </a:r>
            <a:endParaRPr lang="en-US" altLang="ko-KR" dirty="0"/>
          </a:p>
          <a:p>
            <a:pPr lvl="1"/>
            <a:r>
              <a:rPr lang="ko-KR" altLang="en-US" dirty="0"/>
              <a:t>기존 저장 간선 정보 </a:t>
            </a:r>
            <a:r>
              <a:rPr lang="en-US" altLang="ko-KR" dirty="0"/>
              <a:t>reset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9BD1D9-787B-DA66-5778-AE752AE01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4369343"/>
            <a:ext cx="4620640" cy="134959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CDCA38-5952-C3EF-C6FA-69EE7E64E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439" y="4212076"/>
            <a:ext cx="5173701" cy="110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3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</a:t>
            </a:r>
            <a:r>
              <a:rPr lang="en-US" altLang="ko-KR" dirty="0" err="1"/>
              <a:t>AdjacencyList</a:t>
            </a:r>
            <a:r>
              <a:rPr lang="en-US" altLang="ko-KR" dirty="0"/>
              <a:t>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Void </a:t>
            </a:r>
            <a:r>
              <a:rPr lang="en-US" altLang="ko-KR" b="1" dirty="0" err="1"/>
              <a:t>addEdge</a:t>
            </a:r>
            <a:r>
              <a:rPr lang="en-US" altLang="ko-KR" b="1" dirty="0"/>
              <a:t>(int u, int v)</a:t>
            </a:r>
          </a:p>
          <a:p>
            <a:pPr lvl="1"/>
            <a:r>
              <a:rPr lang="en-US" altLang="ko-KR" b="1" dirty="0"/>
              <a:t> </a:t>
            </a:r>
            <a:r>
              <a:rPr lang="ko-KR" altLang="en-US" dirty="0"/>
              <a:t>정점 </a:t>
            </a:r>
            <a:r>
              <a:rPr lang="en-US" altLang="ko-KR" dirty="0"/>
              <a:t>u -&gt; v </a:t>
            </a:r>
            <a:r>
              <a:rPr lang="ko-KR" altLang="en-US" dirty="0"/>
              <a:t>간선 추가</a:t>
            </a:r>
            <a:endParaRPr lang="en-US" altLang="ko-KR" dirty="0"/>
          </a:p>
          <a:p>
            <a:pPr lvl="1"/>
            <a:r>
              <a:rPr lang="en-US" altLang="ko-KR" dirty="0"/>
              <a:t>If </a:t>
            </a:r>
            <a:r>
              <a:rPr lang="en-US" altLang="ko-KR" dirty="0" err="1"/>
              <a:t>u,v</a:t>
            </a:r>
            <a:r>
              <a:rPr lang="en-US" altLang="ko-KR" dirty="0"/>
              <a:t> &lt; 1 or u, v &gt; V -&gt; </a:t>
            </a:r>
            <a:r>
              <a:rPr lang="ko-KR" altLang="en-US" dirty="0"/>
              <a:t>작업 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유효 정점일 때만 </a:t>
            </a:r>
            <a:r>
              <a:rPr lang="en-US" altLang="ko-KR" dirty="0"/>
              <a:t>list[u].</a:t>
            </a:r>
            <a:r>
              <a:rPr lang="en-US" altLang="ko-KR" dirty="0" err="1"/>
              <a:t>push_back</a:t>
            </a:r>
            <a:r>
              <a:rPr lang="en-US" altLang="ko-KR" dirty="0"/>
              <a:t>(v)</a:t>
            </a:r>
            <a:r>
              <a:rPr lang="ko-KR" altLang="en-US" dirty="0"/>
              <a:t>를 통해 인접 리스트에 </a:t>
            </a:r>
            <a:r>
              <a:rPr lang="en-US" altLang="ko-KR" dirty="0"/>
              <a:t>v </a:t>
            </a:r>
            <a:r>
              <a:rPr lang="ko-KR" altLang="en-US" dirty="0"/>
              <a:t>추가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Const std::</a:t>
            </a:r>
            <a:r>
              <a:rPr lang="en-US" altLang="ko-KR" dirty="0" err="1"/>
              <a:t>vertor</a:t>
            </a:r>
            <a:r>
              <a:rPr lang="en-US" altLang="ko-KR" dirty="0"/>
              <a:t>&lt;int&gt;&amp;neighbors(int u) const</a:t>
            </a:r>
            <a:endParaRPr lang="en-US" altLang="ko-KR" b="1" dirty="0"/>
          </a:p>
          <a:p>
            <a:pPr lvl="1"/>
            <a:r>
              <a:rPr lang="ko-KR" altLang="en-US" dirty="0"/>
              <a:t>정점 </a:t>
            </a:r>
            <a:r>
              <a:rPr lang="en-US" altLang="ko-KR" dirty="0"/>
              <a:t>u</a:t>
            </a:r>
            <a:r>
              <a:rPr lang="ko-KR" altLang="en-US" dirty="0"/>
              <a:t>에 인접한 모든 정점 벡터 형태로 반환</a:t>
            </a:r>
            <a:endParaRPr lang="en-US" altLang="ko-KR" dirty="0"/>
          </a:p>
          <a:p>
            <a:pPr lvl="1"/>
            <a:r>
              <a:rPr lang="ko-KR" altLang="en-US" dirty="0"/>
              <a:t>읽기 전용으로 인접 리스트 외부 제공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3CD28A-4BAD-E220-8D95-036CCD6E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23" y="4001294"/>
            <a:ext cx="5774954" cy="10992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197F3A-71C8-6441-F60D-D4214F7C7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442" y="4163213"/>
            <a:ext cx="4568758" cy="77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9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Queue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b="1" dirty="0"/>
              <a:t>Queue(int</a:t>
            </a:r>
            <a:r>
              <a:rPr lang="ko-KR" altLang="en-US" b="1" dirty="0"/>
              <a:t> </a:t>
            </a:r>
            <a:r>
              <a:rPr lang="en-US" altLang="ko-KR" b="1" dirty="0" err="1"/>
              <a:t>initialSize</a:t>
            </a:r>
            <a:r>
              <a:rPr lang="en-US" altLang="ko-KR" b="1" dirty="0"/>
              <a:t>);</a:t>
            </a:r>
          </a:p>
          <a:p>
            <a:pPr lvl="1"/>
            <a:r>
              <a:rPr lang="ko-KR" altLang="en-US" dirty="0"/>
              <a:t>생성자</a:t>
            </a:r>
            <a:r>
              <a:rPr lang="en-US" altLang="ko-KR" dirty="0"/>
              <a:t>. </a:t>
            </a:r>
            <a:r>
              <a:rPr lang="ko-KR" altLang="en-US" dirty="0"/>
              <a:t>내부 배열 </a:t>
            </a:r>
            <a:r>
              <a:rPr lang="en-US" altLang="ko-KR" dirty="0"/>
              <a:t>data </a:t>
            </a:r>
            <a:r>
              <a:rPr lang="ko-KR" altLang="en-US" dirty="0"/>
              <a:t>크기 </a:t>
            </a:r>
            <a:r>
              <a:rPr lang="en-US" altLang="ko-KR" dirty="0" err="1"/>
              <a:t>initialSize</a:t>
            </a:r>
            <a:r>
              <a:rPr lang="en-US" altLang="ko-KR" dirty="0"/>
              <a:t> </a:t>
            </a:r>
            <a:r>
              <a:rPr lang="ko-KR" altLang="en-US" dirty="0"/>
              <a:t>만큼 동적 할당</a:t>
            </a:r>
            <a:endParaRPr lang="en-US" altLang="ko-KR" dirty="0"/>
          </a:p>
          <a:p>
            <a:pPr lvl="1"/>
            <a:r>
              <a:rPr lang="en-US" altLang="ko-KR" dirty="0"/>
              <a:t>Front = 0, rear = 0, capacity=</a:t>
            </a:r>
            <a:r>
              <a:rPr lang="en-US" altLang="ko-KR" dirty="0" err="1"/>
              <a:t>initialSize</a:t>
            </a:r>
            <a:r>
              <a:rPr lang="ko-KR" altLang="en-US" dirty="0"/>
              <a:t>로 초기화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~Queue()</a:t>
            </a:r>
            <a:endParaRPr lang="en-US" altLang="ko-KR" b="1" dirty="0"/>
          </a:p>
          <a:p>
            <a:pPr lvl="1"/>
            <a:r>
              <a:rPr lang="ko-KR" altLang="en-US" dirty="0" err="1"/>
              <a:t>소멸자</a:t>
            </a:r>
            <a:r>
              <a:rPr lang="en-US" altLang="ko-KR" dirty="0"/>
              <a:t>. </a:t>
            </a:r>
            <a:r>
              <a:rPr lang="ko-KR" altLang="en-US" dirty="0"/>
              <a:t>동적 할당 </a:t>
            </a:r>
            <a:r>
              <a:rPr lang="en-US" altLang="ko-KR" dirty="0"/>
              <a:t>data </a:t>
            </a:r>
            <a:r>
              <a:rPr lang="ko-KR" altLang="en-US" dirty="0"/>
              <a:t>배열 해제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F869B6-E39E-8854-F9ED-D18E67266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3963" y="3082003"/>
            <a:ext cx="3124636" cy="183858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861579-FC19-D4DB-F941-10CB46275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361" y="3749919"/>
            <a:ext cx="4088860" cy="108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6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C7902-7211-3407-3833-AD48DA7F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</a:t>
            </a:r>
            <a:r>
              <a:rPr lang="ko-KR" altLang="en-US" dirty="0"/>
              <a:t>구성 </a:t>
            </a:r>
            <a:r>
              <a:rPr lang="en-US" altLang="ko-KR" dirty="0"/>
              <a:t>– Queue Function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899C1-814F-35FE-1DC0-DCF6CA6BA4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Bool </a:t>
            </a:r>
            <a:r>
              <a:rPr lang="en-US" altLang="ko-KR" dirty="0" err="1"/>
              <a:t>isEmpty</a:t>
            </a:r>
            <a:r>
              <a:rPr lang="en-US" altLang="ko-KR" dirty="0"/>
              <a:t>() const</a:t>
            </a:r>
            <a:endParaRPr lang="en-US" altLang="ko-KR" b="1" dirty="0"/>
          </a:p>
          <a:p>
            <a:pPr lvl="1"/>
            <a:r>
              <a:rPr lang="en-US" altLang="ko-KR" dirty="0"/>
              <a:t>Queue</a:t>
            </a:r>
            <a:r>
              <a:rPr lang="ko-KR" altLang="en-US" dirty="0"/>
              <a:t>가 </a:t>
            </a:r>
            <a:r>
              <a:rPr lang="ko-KR" altLang="en-US" dirty="0" err="1"/>
              <a:t>비어있는지</a:t>
            </a:r>
            <a:r>
              <a:rPr lang="ko-KR" altLang="en-US" dirty="0"/>
              <a:t> 검사</a:t>
            </a:r>
            <a:endParaRPr lang="en-US" altLang="ko-KR" dirty="0"/>
          </a:p>
          <a:p>
            <a:pPr lvl="1"/>
            <a:r>
              <a:rPr lang="en-US" altLang="ko-KR" dirty="0" err="1"/>
              <a:t>Foron</a:t>
            </a:r>
            <a:r>
              <a:rPr lang="en-US" altLang="ko-KR" dirty="0"/>
              <a:t> == rear, </a:t>
            </a:r>
            <a:r>
              <a:rPr lang="en-US" altLang="ko-KR" dirty="0" err="1"/>
              <a:t>ture</a:t>
            </a:r>
            <a:r>
              <a:rPr lang="en-US" altLang="ko-KR" dirty="0"/>
              <a:t> </a:t>
            </a:r>
            <a:r>
              <a:rPr lang="ko-KR" altLang="en-US" dirty="0"/>
              <a:t>반환</a:t>
            </a:r>
            <a:r>
              <a:rPr lang="en-US" altLang="ko-KR" dirty="0"/>
              <a:t>. </a:t>
            </a:r>
            <a:r>
              <a:rPr lang="ko-KR" altLang="en-US" dirty="0"/>
              <a:t>그렇지 않으면 </a:t>
            </a:r>
            <a:r>
              <a:rPr lang="en-US" altLang="ko-KR" dirty="0"/>
              <a:t>false </a:t>
            </a:r>
            <a:r>
              <a:rPr lang="ko-KR" altLang="en-US" dirty="0"/>
              <a:t>반환</a:t>
            </a:r>
            <a:endParaRPr lang="en-US" altLang="ko-KR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D90F2D-19A4-D0C5-B0F0-9F5389EF62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void resize()</a:t>
            </a:r>
            <a:endParaRPr lang="en-US" altLang="ko-KR" b="1" dirty="0"/>
          </a:p>
          <a:p>
            <a:pPr lvl="1"/>
            <a:r>
              <a:rPr lang="en-US" altLang="ko-KR" dirty="0"/>
              <a:t>Queue </a:t>
            </a:r>
            <a:r>
              <a:rPr lang="ko-KR" altLang="en-US" dirty="0"/>
              <a:t>용량이 </a:t>
            </a:r>
            <a:r>
              <a:rPr lang="en-US" altLang="ko-KR" dirty="0"/>
              <a:t>full</a:t>
            </a:r>
            <a:r>
              <a:rPr lang="ko-KR" altLang="en-US" dirty="0" err="1"/>
              <a:t>일때</a:t>
            </a:r>
            <a:r>
              <a:rPr lang="ko-KR" altLang="en-US" dirty="0"/>
              <a:t> 호출</a:t>
            </a:r>
            <a:r>
              <a:rPr lang="en-US" altLang="ko-KR" dirty="0"/>
              <a:t>, </a:t>
            </a:r>
            <a:r>
              <a:rPr lang="ko-KR" altLang="en-US" dirty="0"/>
              <a:t>내부 배열 크기 </a:t>
            </a:r>
            <a:r>
              <a:rPr lang="en-US" altLang="ko-KR" dirty="0"/>
              <a:t>2</a:t>
            </a:r>
            <a:r>
              <a:rPr lang="ko-KR" altLang="en-US" dirty="0"/>
              <a:t>배 확장</a:t>
            </a:r>
            <a:endParaRPr lang="en-US" altLang="ko-KR" dirty="0"/>
          </a:p>
          <a:p>
            <a:pPr lvl="1"/>
            <a:r>
              <a:rPr lang="ko-KR" altLang="en-US" dirty="0"/>
              <a:t>새 배열을 </a:t>
            </a:r>
            <a:r>
              <a:rPr lang="en-US" altLang="ko-KR" dirty="0"/>
              <a:t>capacity*2</a:t>
            </a:r>
            <a:r>
              <a:rPr lang="ko-KR" altLang="en-US" dirty="0"/>
              <a:t>만큼 동적 할당</a:t>
            </a:r>
            <a:endParaRPr lang="en-US" altLang="ko-KR" dirty="0"/>
          </a:p>
          <a:p>
            <a:pPr lvl="1"/>
            <a:r>
              <a:rPr lang="ko-KR" altLang="en-US" dirty="0"/>
              <a:t>현재 큐에 담긴 원소 개수 계산</a:t>
            </a:r>
            <a:r>
              <a:rPr lang="en-US" altLang="ko-KR" dirty="0"/>
              <a:t>, </a:t>
            </a:r>
            <a:r>
              <a:rPr lang="ko-KR" altLang="en-US" dirty="0"/>
              <a:t>기존 배열 </a:t>
            </a:r>
            <a:r>
              <a:rPr lang="en-US" altLang="ko-KR" dirty="0"/>
              <a:t>data[front]</a:t>
            </a:r>
            <a:r>
              <a:rPr lang="ko-KR" altLang="en-US" dirty="0"/>
              <a:t>부터 </a:t>
            </a:r>
            <a:r>
              <a:rPr lang="en-US" altLang="ko-KR" dirty="0"/>
              <a:t>data[rear-1]</a:t>
            </a:r>
            <a:r>
              <a:rPr lang="ko-KR" altLang="en-US" dirty="0"/>
              <a:t>까지 </a:t>
            </a:r>
            <a:r>
              <a:rPr lang="en-US" altLang="ko-KR" dirty="0" err="1"/>
              <a:t>newData</a:t>
            </a:r>
            <a:r>
              <a:rPr lang="en-US" altLang="ko-KR" dirty="0"/>
              <a:t>[0]</a:t>
            </a:r>
            <a:r>
              <a:rPr lang="ko-KR" altLang="en-US" dirty="0"/>
              <a:t>부터 순서대로 복사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45943A-0909-F1B1-A632-82682C7D4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373" y="4261444"/>
            <a:ext cx="2728309" cy="232017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030E763-7A03-8237-5603-092E63191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012" y="3500722"/>
            <a:ext cx="4305901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807</Words>
  <Application>Microsoft Office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BFS Algorithm</vt:lpstr>
      <vt:lpstr>목차</vt:lpstr>
      <vt:lpstr>Source 구성</vt:lpstr>
      <vt:lpstr>Project 구성</vt:lpstr>
      <vt:lpstr>Project 구성 - Class</vt:lpstr>
      <vt:lpstr>Project 구성 – AdjacencyList Function</vt:lpstr>
      <vt:lpstr>Project 구성 – AdjacencyList Function</vt:lpstr>
      <vt:lpstr>Project 구성 – Queue Function</vt:lpstr>
      <vt:lpstr>Project 구성 – Queue Function</vt:lpstr>
      <vt:lpstr>Project 구성 – Queue Function</vt:lpstr>
      <vt:lpstr>Project 구성 – BFS Function</vt:lpstr>
      <vt:lpstr>Project 구성 – BFS Function</vt:lpstr>
      <vt:lpstr>Project 구성 – BFS Function</vt:lpstr>
      <vt:lpstr>실행 결과</vt:lpstr>
      <vt:lpstr>실행 결과</vt:lpstr>
      <vt:lpstr>실행 결과</vt:lpstr>
      <vt:lpstr>실행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택주 권</dc:creator>
  <cp:lastModifiedBy>택주 권</cp:lastModifiedBy>
  <cp:revision>68</cp:revision>
  <dcterms:created xsi:type="dcterms:W3CDTF">2025-05-05T16:42:13Z</dcterms:created>
  <dcterms:modified xsi:type="dcterms:W3CDTF">2025-06-01T07:06:44Z</dcterms:modified>
</cp:coreProperties>
</file>