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6"/>
  </p:notesMasterIdLst>
  <p:handoutMasterIdLst>
    <p:handoutMasterId r:id="rId17"/>
  </p:handoutMasterIdLst>
  <p:sldIdLst>
    <p:sldId id="315" r:id="rId5"/>
    <p:sldId id="319" r:id="rId6"/>
    <p:sldId id="370" r:id="rId7"/>
    <p:sldId id="368" r:id="rId8"/>
    <p:sldId id="320" r:id="rId9"/>
    <p:sldId id="346" r:id="rId10"/>
    <p:sldId id="322" r:id="rId11"/>
    <p:sldId id="351" r:id="rId12"/>
    <p:sldId id="363" r:id="rId13"/>
    <p:sldId id="360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5844C-9421-458F-B739-205C6298B9AB}" v="30" dt="2025-06-05T03:24:24.027"/>
    <p1510:client id="{4C488451-A5C1-4F5E-A273-D6634F0718EE}" v="191" dt="2025-06-05T03:00:49.630"/>
  </p1510:revLst>
</p1510:revInfo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5157" autoAdjust="0"/>
  </p:normalViewPr>
  <p:slideViewPr>
    <p:cSldViewPr snapToGrid="0">
      <p:cViewPr varScale="1">
        <p:scale>
          <a:sx n="97" d="100"/>
          <a:sy n="97" d="100"/>
        </p:scale>
        <p:origin x="60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107FD-4ED9-4D02-806E-7A4D85058CB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44F0B6-C5D7-4EA3-AD0F-D4E727ADEF46}">
      <dgm:prSet/>
      <dgm:spPr/>
      <dgm:t>
        <a:bodyPr/>
        <a:lstStyle/>
        <a:p>
          <a:r>
            <a:rPr lang="en-US" b="1"/>
            <a:t>📥 Data Ingestion</a:t>
          </a:r>
          <a:endParaRPr lang="en-US"/>
        </a:p>
      </dgm:t>
    </dgm:pt>
    <dgm:pt modelId="{6C440B8B-8F74-474A-8339-45C6AE2E88EA}" type="parTrans" cxnId="{A6054086-6D2E-4088-A76A-1AB7F9E4BF90}">
      <dgm:prSet/>
      <dgm:spPr/>
      <dgm:t>
        <a:bodyPr/>
        <a:lstStyle/>
        <a:p>
          <a:endParaRPr lang="en-US"/>
        </a:p>
      </dgm:t>
    </dgm:pt>
    <dgm:pt modelId="{137C5F07-D857-4F05-B008-C8ED6421F8C3}" type="sibTrans" cxnId="{A6054086-6D2E-4088-A76A-1AB7F9E4BF90}">
      <dgm:prSet/>
      <dgm:spPr/>
      <dgm:t>
        <a:bodyPr/>
        <a:lstStyle/>
        <a:p>
          <a:endParaRPr lang="en-US"/>
        </a:p>
      </dgm:t>
    </dgm:pt>
    <dgm:pt modelId="{8A5C2609-A2C3-4D7C-895C-36CCB501D4DC}">
      <dgm:prSet/>
      <dgm:spPr/>
      <dgm:t>
        <a:bodyPr/>
        <a:lstStyle/>
        <a:p>
          <a:r>
            <a:rPr lang="en-US" b="1"/>
            <a:t>🧼 Data Preprocessing</a:t>
          </a:r>
          <a:endParaRPr lang="en-US"/>
        </a:p>
      </dgm:t>
    </dgm:pt>
    <dgm:pt modelId="{C5C52925-DD50-4D75-8065-810B7236B895}" type="parTrans" cxnId="{B158A7B4-8DF3-427D-A6DB-4CCADB4A9F10}">
      <dgm:prSet/>
      <dgm:spPr/>
      <dgm:t>
        <a:bodyPr/>
        <a:lstStyle/>
        <a:p>
          <a:endParaRPr lang="en-US"/>
        </a:p>
      </dgm:t>
    </dgm:pt>
    <dgm:pt modelId="{1B591EAC-3178-4491-9D02-8E46CE721C2B}" type="sibTrans" cxnId="{B158A7B4-8DF3-427D-A6DB-4CCADB4A9F10}">
      <dgm:prSet/>
      <dgm:spPr/>
      <dgm:t>
        <a:bodyPr/>
        <a:lstStyle/>
        <a:p>
          <a:endParaRPr lang="en-US"/>
        </a:p>
      </dgm:t>
    </dgm:pt>
    <dgm:pt modelId="{7DE90CE7-2998-400D-976F-FBCB580FF14D}">
      <dgm:prSet/>
      <dgm:spPr/>
      <dgm:t>
        <a:bodyPr/>
        <a:lstStyle/>
        <a:p>
          <a:r>
            <a:rPr lang="en-US" b="1"/>
            <a:t>📊 Data Analysis</a:t>
          </a:r>
          <a:endParaRPr lang="en-US"/>
        </a:p>
      </dgm:t>
    </dgm:pt>
    <dgm:pt modelId="{97F1B8FC-7B6F-4473-9C07-EDA0396CB66F}" type="parTrans" cxnId="{398CD4B4-F4D7-418B-B071-89D5EBCBF345}">
      <dgm:prSet/>
      <dgm:spPr/>
      <dgm:t>
        <a:bodyPr/>
        <a:lstStyle/>
        <a:p>
          <a:endParaRPr lang="en-US"/>
        </a:p>
      </dgm:t>
    </dgm:pt>
    <dgm:pt modelId="{C844E81B-5B05-4E3D-808D-881C91A30463}" type="sibTrans" cxnId="{398CD4B4-F4D7-418B-B071-89D5EBCBF345}">
      <dgm:prSet/>
      <dgm:spPr/>
      <dgm:t>
        <a:bodyPr/>
        <a:lstStyle/>
        <a:p>
          <a:endParaRPr lang="en-US"/>
        </a:p>
      </dgm:t>
    </dgm:pt>
    <dgm:pt modelId="{F953A451-D1D3-46A8-96C8-51E87B2F7D0B}">
      <dgm:prSet/>
      <dgm:spPr/>
      <dgm:t>
        <a:bodyPr/>
        <a:lstStyle/>
        <a:p>
          <a:r>
            <a:rPr lang="en-US" b="1" dirty="0"/>
            <a:t>🔀 </a:t>
          </a:r>
          <a:r>
            <a:rPr lang="en-US" b="1" dirty="0" err="1">
              <a:effectLst/>
            </a:rPr>
            <a:t>Nueral</a:t>
          </a:r>
          <a:r>
            <a:rPr lang="en-US" b="1" dirty="0">
              <a:effectLst/>
            </a:rPr>
            <a:t> Network Model</a:t>
          </a:r>
          <a:endParaRPr lang="en-US" dirty="0"/>
        </a:p>
      </dgm:t>
    </dgm:pt>
    <dgm:pt modelId="{D26120D3-D4CD-4645-BF0E-7FCCA025BD6E}" type="parTrans" cxnId="{D0A88485-A3DD-462A-B8EA-AB0C3B337397}">
      <dgm:prSet/>
      <dgm:spPr/>
      <dgm:t>
        <a:bodyPr/>
        <a:lstStyle/>
        <a:p>
          <a:endParaRPr lang="en-US"/>
        </a:p>
      </dgm:t>
    </dgm:pt>
    <dgm:pt modelId="{37851102-0832-4E3F-BE73-450F87C313FA}" type="sibTrans" cxnId="{D0A88485-A3DD-462A-B8EA-AB0C3B337397}">
      <dgm:prSet/>
      <dgm:spPr/>
      <dgm:t>
        <a:bodyPr/>
        <a:lstStyle/>
        <a:p>
          <a:endParaRPr lang="en-US"/>
        </a:p>
      </dgm:t>
    </dgm:pt>
    <dgm:pt modelId="{544D0707-AAD4-4BC8-8136-F7D46EB735C4}">
      <dgm:prSet/>
      <dgm:spPr/>
      <dgm:t>
        <a:bodyPr/>
        <a:lstStyle/>
        <a:p>
          <a:r>
            <a:rPr lang="en-US" b="1"/>
            <a:t>🌲 Random Forest Model Training</a:t>
          </a:r>
          <a:endParaRPr lang="en-US"/>
        </a:p>
      </dgm:t>
    </dgm:pt>
    <dgm:pt modelId="{5371218C-D524-4741-BDC4-7EDD2286BF63}" type="parTrans" cxnId="{97EDAFD9-DECD-4383-8D48-897C17C52440}">
      <dgm:prSet/>
      <dgm:spPr/>
      <dgm:t>
        <a:bodyPr/>
        <a:lstStyle/>
        <a:p>
          <a:endParaRPr lang="en-US"/>
        </a:p>
      </dgm:t>
    </dgm:pt>
    <dgm:pt modelId="{1BE08AEB-845A-4F54-B253-B26170E9CABC}" type="sibTrans" cxnId="{97EDAFD9-DECD-4383-8D48-897C17C52440}">
      <dgm:prSet/>
      <dgm:spPr/>
      <dgm:t>
        <a:bodyPr/>
        <a:lstStyle/>
        <a:p>
          <a:endParaRPr lang="en-US"/>
        </a:p>
      </dgm:t>
    </dgm:pt>
    <dgm:pt modelId="{2F500AF3-550E-42E1-BA16-C0B6BFF8CF54}">
      <dgm:prSet/>
      <dgm:spPr/>
      <dgm:t>
        <a:bodyPr/>
        <a:lstStyle/>
        <a:p>
          <a:r>
            <a:rPr lang="en-US" b="1"/>
            <a:t>🧪 Model Evaluation</a:t>
          </a:r>
          <a:endParaRPr lang="en-US"/>
        </a:p>
      </dgm:t>
    </dgm:pt>
    <dgm:pt modelId="{00CF13B3-158C-4E20-ACC9-16182EFC8356}" type="parTrans" cxnId="{70994874-160A-49C4-9F14-070B8AA44FE3}">
      <dgm:prSet/>
      <dgm:spPr/>
      <dgm:t>
        <a:bodyPr/>
        <a:lstStyle/>
        <a:p>
          <a:endParaRPr lang="en-US"/>
        </a:p>
      </dgm:t>
    </dgm:pt>
    <dgm:pt modelId="{97351C59-EACC-4708-8994-AF8D817AE2AC}" type="sibTrans" cxnId="{70994874-160A-49C4-9F14-070B8AA44FE3}">
      <dgm:prSet/>
      <dgm:spPr/>
      <dgm:t>
        <a:bodyPr/>
        <a:lstStyle/>
        <a:p>
          <a:endParaRPr lang="en-US"/>
        </a:p>
      </dgm:t>
    </dgm:pt>
    <dgm:pt modelId="{4B2D72B8-615E-4072-AA10-D24A6EE2A8A7}" type="pres">
      <dgm:prSet presAssocID="{EDA107FD-4ED9-4D02-806E-7A4D85058CBC}" presName="linear" presStyleCnt="0">
        <dgm:presLayoutVars>
          <dgm:dir/>
          <dgm:animLvl val="lvl"/>
          <dgm:resizeHandles val="exact"/>
        </dgm:presLayoutVars>
      </dgm:prSet>
      <dgm:spPr/>
    </dgm:pt>
    <dgm:pt modelId="{46A5C809-0B94-4472-B4D7-BFE55F84A81D}" type="pres">
      <dgm:prSet presAssocID="{DD44F0B6-C5D7-4EA3-AD0F-D4E727ADEF46}" presName="parentLin" presStyleCnt="0"/>
      <dgm:spPr/>
    </dgm:pt>
    <dgm:pt modelId="{8E1BD501-2EBF-4A00-A13F-9F6BE128D15B}" type="pres">
      <dgm:prSet presAssocID="{DD44F0B6-C5D7-4EA3-AD0F-D4E727ADEF46}" presName="parentLeftMargin" presStyleLbl="node1" presStyleIdx="0" presStyleCnt="6"/>
      <dgm:spPr/>
    </dgm:pt>
    <dgm:pt modelId="{6010513C-A717-4C92-9DB8-3CFCDED271A9}" type="pres">
      <dgm:prSet presAssocID="{DD44F0B6-C5D7-4EA3-AD0F-D4E727ADEF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4C7775E-32E1-4AFA-A870-0D4D86C698A3}" type="pres">
      <dgm:prSet presAssocID="{DD44F0B6-C5D7-4EA3-AD0F-D4E727ADEF46}" presName="negativeSpace" presStyleCnt="0"/>
      <dgm:spPr/>
    </dgm:pt>
    <dgm:pt modelId="{C69D5834-E1FE-4DF8-B6A0-F1FAB0B74378}" type="pres">
      <dgm:prSet presAssocID="{DD44F0B6-C5D7-4EA3-AD0F-D4E727ADEF46}" presName="childText" presStyleLbl="conFgAcc1" presStyleIdx="0" presStyleCnt="6">
        <dgm:presLayoutVars>
          <dgm:bulletEnabled val="1"/>
        </dgm:presLayoutVars>
      </dgm:prSet>
      <dgm:spPr/>
    </dgm:pt>
    <dgm:pt modelId="{58265018-6A76-4A8C-91D0-BD42B52D0C0C}" type="pres">
      <dgm:prSet presAssocID="{137C5F07-D857-4F05-B008-C8ED6421F8C3}" presName="spaceBetweenRectangles" presStyleCnt="0"/>
      <dgm:spPr/>
    </dgm:pt>
    <dgm:pt modelId="{6EDFD03C-FCDE-4B9B-9A8B-8BD471614CCF}" type="pres">
      <dgm:prSet presAssocID="{8A5C2609-A2C3-4D7C-895C-36CCB501D4DC}" presName="parentLin" presStyleCnt="0"/>
      <dgm:spPr/>
    </dgm:pt>
    <dgm:pt modelId="{C7201AA9-204B-4383-8CA7-F398305A604B}" type="pres">
      <dgm:prSet presAssocID="{8A5C2609-A2C3-4D7C-895C-36CCB501D4DC}" presName="parentLeftMargin" presStyleLbl="node1" presStyleIdx="0" presStyleCnt="6"/>
      <dgm:spPr/>
    </dgm:pt>
    <dgm:pt modelId="{F6CE9930-1D59-4509-BF45-86C14B361601}" type="pres">
      <dgm:prSet presAssocID="{8A5C2609-A2C3-4D7C-895C-36CCB501D4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C4FB7E-3787-457A-BFD7-C287880D5AEE}" type="pres">
      <dgm:prSet presAssocID="{8A5C2609-A2C3-4D7C-895C-36CCB501D4DC}" presName="negativeSpace" presStyleCnt="0"/>
      <dgm:spPr/>
    </dgm:pt>
    <dgm:pt modelId="{E586BE30-11C3-4966-BE91-AB4B828B19FC}" type="pres">
      <dgm:prSet presAssocID="{8A5C2609-A2C3-4D7C-895C-36CCB501D4DC}" presName="childText" presStyleLbl="conFgAcc1" presStyleIdx="1" presStyleCnt="6">
        <dgm:presLayoutVars>
          <dgm:bulletEnabled val="1"/>
        </dgm:presLayoutVars>
      </dgm:prSet>
      <dgm:spPr/>
    </dgm:pt>
    <dgm:pt modelId="{E07B8425-CB2E-4ABE-8CFC-AD8A3406DD0D}" type="pres">
      <dgm:prSet presAssocID="{1B591EAC-3178-4491-9D02-8E46CE721C2B}" presName="spaceBetweenRectangles" presStyleCnt="0"/>
      <dgm:spPr/>
    </dgm:pt>
    <dgm:pt modelId="{0C146DFA-63B3-45F0-9355-6A0BCA46F9DA}" type="pres">
      <dgm:prSet presAssocID="{7DE90CE7-2998-400D-976F-FBCB580FF14D}" presName="parentLin" presStyleCnt="0"/>
      <dgm:spPr/>
    </dgm:pt>
    <dgm:pt modelId="{A1847DC7-7F07-4ED3-BCEB-6EA3E94699D5}" type="pres">
      <dgm:prSet presAssocID="{7DE90CE7-2998-400D-976F-FBCB580FF14D}" presName="parentLeftMargin" presStyleLbl="node1" presStyleIdx="1" presStyleCnt="6"/>
      <dgm:spPr/>
    </dgm:pt>
    <dgm:pt modelId="{FEF275EB-CCAF-4913-BB9E-A2AB68BD68D6}" type="pres">
      <dgm:prSet presAssocID="{7DE90CE7-2998-400D-976F-FBCB580FF14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0A7EA5-854F-46DB-8466-CC08B6BD4BEE}" type="pres">
      <dgm:prSet presAssocID="{7DE90CE7-2998-400D-976F-FBCB580FF14D}" presName="negativeSpace" presStyleCnt="0"/>
      <dgm:spPr/>
    </dgm:pt>
    <dgm:pt modelId="{98FF5216-3C8C-49D7-B42A-A0B23BF7F85D}" type="pres">
      <dgm:prSet presAssocID="{7DE90CE7-2998-400D-976F-FBCB580FF14D}" presName="childText" presStyleLbl="conFgAcc1" presStyleIdx="2" presStyleCnt="6">
        <dgm:presLayoutVars>
          <dgm:bulletEnabled val="1"/>
        </dgm:presLayoutVars>
      </dgm:prSet>
      <dgm:spPr/>
    </dgm:pt>
    <dgm:pt modelId="{FDFE1344-03CE-4E23-98A4-54F111C13941}" type="pres">
      <dgm:prSet presAssocID="{C844E81B-5B05-4E3D-808D-881C91A30463}" presName="spaceBetweenRectangles" presStyleCnt="0"/>
      <dgm:spPr/>
    </dgm:pt>
    <dgm:pt modelId="{C58B8C42-3A96-4FF3-90FA-7DD6FCF95464}" type="pres">
      <dgm:prSet presAssocID="{F953A451-D1D3-46A8-96C8-51E87B2F7D0B}" presName="parentLin" presStyleCnt="0"/>
      <dgm:spPr/>
    </dgm:pt>
    <dgm:pt modelId="{78C02466-F298-4EE1-9468-2E2591EEF2C2}" type="pres">
      <dgm:prSet presAssocID="{F953A451-D1D3-46A8-96C8-51E87B2F7D0B}" presName="parentLeftMargin" presStyleLbl="node1" presStyleIdx="2" presStyleCnt="6"/>
      <dgm:spPr/>
    </dgm:pt>
    <dgm:pt modelId="{2604A2CE-AF15-4DEE-B5B0-B6D70578CBF5}" type="pres">
      <dgm:prSet presAssocID="{F953A451-D1D3-46A8-96C8-51E87B2F7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BBCD5E4-CCAD-483F-96C1-390BAB0996EE}" type="pres">
      <dgm:prSet presAssocID="{F953A451-D1D3-46A8-96C8-51E87B2F7D0B}" presName="negativeSpace" presStyleCnt="0"/>
      <dgm:spPr/>
    </dgm:pt>
    <dgm:pt modelId="{6D62AB95-6DE8-417C-8FF2-0EF486E205A4}" type="pres">
      <dgm:prSet presAssocID="{F953A451-D1D3-46A8-96C8-51E87B2F7D0B}" presName="childText" presStyleLbl="conFgAcc1" presStyleIdx="3" presStyleCnt="6">
        <dgm:presLayoutVars>
          <dgm:bulletEnabled val="1"/>
        </dgm:presLayoutVars>
      </dgm:prSet>
      <dgm:spPr/>
    </dgm:pt>
    <dgm:pt modelId="{F801746C-9424-4DED-BEF5-7EC9730C2236}" type="pres">
      <dgm:prSet presAssocID="{37851102-0832-4E3F-BE73-450F87C313FA}" presName="spaceBetweenRectangles" presStyleCnt="0"/>
      <dgm:spPr/>
    </dgm:pt>
    <dgm:pt modelId="{EF4D0C0D-57B6-4A7E-9BAA-401B62BB2F03}" type="pres">
      <dgm:prSet presAssocID="{544D0707-AAD4-4BC8-8136-F7D46EB735C4}" presName="parentLin" presStyleCnt="0"/>
      <dgm:spPr/>
    </dgm:pt>
    <dgm:pt modelId="{ABBE26AC-0911-42E9-9360-D5B8D4DEB749}" type="pres">
      <dgm:prSet presAssocID="{544D0707-AAD4-4BC8-8136-F7D46EB735C4}" presName="parentLeftMargin" presStyleLbl="node1" presStyleIdx="3" presStyleCnt="6"/>
      <dgm:spPr/>
    </dgm:pt>
    <dgm:pt modelId="{1E08A59C-505A-49D9-A2A7-85030775A13F}" type="pres">
      <dgm:prSet presAssocID="{544D0707-AAD4-4BC8-8136-F7D46EB735C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4744138-BC23-4546-A0A8-DA976CDCD30A}" type="pres">
      <dgm:prSet presAssocID="{544D0707-AAD4-4BC8-8136-F7D46EB735C4}" presName="negativeSpace" presStyleCnt="0"/>
      <dgm:spPr/>
    </dgm:pt>
    <dgm:pt modelId="{1B22B4EC-3D20-4EB3-B771-42E71670F477}" type="pres">
      <dgm:prSet presAssocID="{544D0707-AAD4-4BC8-8136-F7D46EB735C4}" presName="childText" presStyleLbl="conFgAcc1" presStyleIdx="4" presStyleCnt="6">
        <dgm:presLayoutVars>
          <dgm:bulletEnabled val="1"/>
        </dgm:presLayoutVars>
      </dgm:prSet>
      <dgm:spPr/>
    </dgm:pt>
    <dgm:pt modelId="{3F47488E-C50A-409C-B7DD-D04569CFC618}" type="pres">
      <dgm:prSet presAssocID="{1BE08AEB-845A-4F54-B253-B26170E9CABC}" presName="spaceBetweenRectangles" presStyleCnt="0"/>
      <dgm:spPr/>
    </dgm:pt>
    <dgm:pt modelId="{66981D37-5249-40A5-B8B7-C4873DD5A341}" type="pres">
      <dgm:prSet presAssocID="{2F500AF3-550E-42E1-BA16-C0B6BFF8CF54}" presName="parentLin" presStyleCnt="0"/>
      <dgm:spPr/>
    </dgm:pt>
    <dgm:pt modelId="{E3227FB8-0E3F-47F0-9BA2-D8E5A6640EB5}" type="pres">
      <dgm:prSet presAssocID="{2F500AF3-550E-42E1-BA16-C0B6BFF8CF54}" presName="parentLeftMargin" presStyleLbl="node1" presStyleIdx="4" presStyleCnt="6"/>
      <dgm:spPr/>
    </dgm:pt>
    <dgm:pt modelId="{FA84B15E-DFBD-46A2-8A76-A802CDB13C48}" type="pres">
      <dgm:prSet presAssocID="{2F500AF3-550E-42E1-BA16-C0B6BFF8CF5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EE8D077-B670-48BB-8DA8-5FE3163AE8D8}" type="pres">
      <dgm:prSet presAssocID="{2F500AF3-550E-42E1-BA16-C0B6BFF8CF54}" presName="negativeSpace" presStyleCnt="0"/>
      <dgm:spPr/>
    </dgm:pt>
    <dgm:pt modelId="{9BF36BEF-C3F4-465E-83F5-8A31792CD2E7}" type="pres">
      <dgm:prSet presAssocID="{2F500AF3-550E-42E1-BA16-C0B6BFF8CF5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703CB02-C1DB-4D21-A68D-918F183E4B0F}" type="presOf" srcId="{EDA107FD-4ED9-4D02-806E-7A4D85058CBC}" destId="{4B2D72B8-615E-4072-AA10-D24A6EE2A8A7}" srcOrd="0" destOrd="0" presId="urn:microsoft.com/office/officeart/2005/8/layout/list1"/>
    <dgm:cxn modelId="{69C5D20C-63F1-41EC-8817-738F834365A6}" type="presOf" srcId="{F953A451-D1D3-46A8-96C8-51E87B2F7D0B}" destId="{78C02466-F298-4EE1-9468-2E2591EEF2C2}" srcOrd="0" destOrd="0" presId="urn:microsoft.com/office/officeart/2005/8/layout/list1"/>
    <dgm:cxn modelId="{1B9A8E4E-F011-4FC7-8F9B-D96AE2B0E25D}" type="presOf" srcId="{F953A451-D1D3-46A8-96C8-51E87B2F7D0B}" destId="{2604A2CE-AF15-4DEE-B5B0-B6D70578CBF5}" srcOrd="1" destOrd="0" presId="urn:microsoft.com/office/officeart/2005/8/layout/list1"/>
    <dgm:cxn modelId="{70994874-160A-49C4-9F14-070B8AA44FE3}" srcId="{EDA107FD-4ED9-4D02-806E-7A4D85058CBC}" destId="{2F500AF3-550E-42E1-BA16-C0B6BFF8CF54}" srcOrd="5" destOrd="0" parTransId="{00CF13B3-158C-4E20-ACC9-16182EFC8356}" sibTransId="{97351C59-EACC-4708-8994-AF8D817AE2AC}"/>
    <dgm:cxn modelId="{FE99B974-1599-411A-AD23-ABE3F9168AF7}" type="presOf" srcId="{2F500AF3-550E-42E1-BA16-C0B6BFF8CF54}" destId="{FA84B15E-DFBD-46A2-8A76-A802CDB13C48}" srcOrd="1" destOrd="0" presId="urn:microsoft.com/office/officeart/2005/8/layout/list1"/>
    <dgm:cxn modelId="{1DE5F775-DC29-4F64-A6E3-1A3230F3A652}" type="presOf" srcId="{DD44F0B6-C5D7-4EA3-AD0F-D4E727ADEF46}" destId="{6010513C-A717-4C92-9DB8-3CFCDED271A9}" srcOrd="1" destOrd="0" presId="urn:microsoft.com/office/officeart/2005/8/layout/list1"/>
    <dgm:cxn modelId="{8C95A37C-0ECF-477A-8E30-D49FCE2203AF}" type="presOf" srcId="{7DE90CE7-2998-400D-976F-FBCB580FF14D}" destId="{FEF275EB-CCAF-4913-BB9E-A2AB68BD68D6}" srcOrd="1" destOrd="0" presId="urn:microsoft.com/office/officeart/2005/8/layout/list1"/>
    <dgm:cxn modelId="{18B1DE84-6735-4B3A-A213-655FF0AD2637}" type="presOf" srcId="{8A5C2609-A2C3-4D7C-895C-36CCB501D4DC}" destId="{F6CE9930-1D59-4509-BF45-86C14B361601}" srcOrd="1" destOrd="0" presId="urn:microsoft.com/office/officeart/2005/8/layout/list1"/>
    <dgm:cxn modelId="{D0A88485-A3DD-462A-B8EA-AB0C3B337397}" srcId="{EDA107FD-4ED9-4D02-806E-7A4D85058CBC}" destId="{F953A451-D1D3-46A8-96C8-51E87B2F7D0B}" srcOrd="3" destOrd="0" parTransId="{D26120D3-D4CD-4645-BF0E-7FCCA025BD6E}" sibTransId="{37851102-0832-4E3F-BE73-450F87C313FA}"/>
    <dgm:cxn modelId="{A6054086-6D2E-4088-A76A-1AB7F9E4BF90}" srcId="{EDA107FD-4ED9-4D02-806E-7A4D85058CBC}" destId="{DD44F0B6-C5D7-4EA3-AD0F-D4E727ADEF46}" srcOrd="0" destOrd="0" parTransId="{6C440B8B-8F74-474A-8339-45C6AE2E88EA}" sibTransId="{137C5F07-D857-4F05-B008-C8ED6421F8C3}"/>
    <dgm:cxn modelId="{D4DA6C9A-84DA-4E11-BD3E-CEAA0514590C}" type="presOf" srcId="{7DE90CE7-2998-400D-976F-FBCB580FF14D}" destId="{A1847DC7-7F07-4ED3-BCEB-6EA3E94699D5}" srcOrd="0" destOrd="0" presId="urn:microsoft.com/office/officeart/2005/8/layout/list1"/>
    <dgm:cxn modelId="{B158A7B4-8DF3-427D-A6DB-4CCADB4A9F10}" srcId="{EDA107FD-4ED9-4D02-806E-7A4D85058CBC}" destId="{8A5C2609-A2C3-4D7C-895C-36CCB501D4DC}" srcOrd="1" destOrd="0" parTransId="{C5C52925-DD50-4D75-8065-810B7236B895}" sibTransId="{1B591EAC-3178-4491-9D02-8E46CE721C2B}"/>
    <dgm:cxn modelId="{398CD4B4-F4D7-418B-B071-89D5EBCBF345}" srcId="{EDA107FD-4ED9-4D02-806E-7A4D85058CBC}" destId="{7DE90CE7-2998-400D-976F-FBCB580FF14D}" srcOrd="2" destOrd="0" parTransId="{97F1B8FC-7B6F-4473-9C07-EDA0396CB66F}" sibTransId="{C844E81B-5B05-4E3D-808D-881C91A30463}"/>
    <dgm:cxn modelId="{88E183B8-8695-4836-8897-36BFAFE6FF5D}" type="presOf" srcId="{544D0707-AAD4-4BC8-8136-F7D46EB735C4}" destId="{ABBE26AC-0911-42E9-9360-D5B8D4DEB749}" srcOrd="0" destOrd="0" presId="urn:microsoft.com/office/officeart/2005/8/layout/list1"/>
    <dgm:cxn modelId="{3B3ED7BC-777D-4BC6-BEEC-2075C84617C4}" type="presOf" srcId="{DD44F0B6-C5D7-4EA3-AD0F-D4E727ADEF46}" destId="{8E1BD501-2EBF-4A00-A13F-9F6BE128D15B}" srcOrd="0" destOrd="0" presId="urn:microsoft.com/office/officeart/2005/8/layout/list1"/>
    <dgm:cxn modelId="{082B83D5-A756-4189-812B-79851B5A453D}" type="presOf" srcId="{8A5C2609-A2C3-4D7C-895C-36CCB501D4DC}" destId="{C7201AA9-204B-4383-8CA7-F398305A604B}" srcOrd="0" destOrd="0" presId="urn:microsoft.com/office/officeart/2005/8/layout/list1"/>
    <dgm:cxn modelId="{97EDAFD9-DECD-4383-8D48-897C17C52440}" srcId="{EDA107FD-4ED9-4D02-806E-7A4D85058CBC}" destId="{544D0707-AAD4-4BC8-8136-F7D46EB735C4}" srcOrd="4" destOrd="0" parTransId="{5371218C-D524-4741-BDC4-7EDD2286BF63}" sibTransId="{1BE08AEB-845A-4F54-B253-B26170E9CABC}"/>
    <dgm:cxn modelId="{3F217EE6-1B22-4413-875A-9E86566BC27E}" type="presOf" srcId="{544D0707-AAD4-4BC8-8136-F7D46EB735C4}" destId="{1E08A59C-505A-49D9-A2A7-85030775A13F}" srcOrd="1" destOrd="0" presId="urn:microsoft.com/office/officeart/2005/8/layout/list1"/>
    <dgm:cxn modelId="{A5E811FA-CC48-41CD-AEEC-DD2A150C2519}" type="presOf" srcId="{2F500AF3-550E-42E1-BA16-C0B6BFF8CF54}" destId="{E3227FB8-0E3F-47F0-9BA2-D8E5A6640EB5}" srcOrd="0" destOrd="0" presId="urn:microsoft.com/office/officeart/2005/8/layout/list1"/>
    <dgm:cxn modelId="{16410FAA-8320-4C1F-904B-E51B823FF04C}" type="presParOf" srcId="{4B2D72B8-615E-4072-AA10-D24A6EE2A8A7}" destId="{46A5C809-0B94-4472-B4D7-BFE55F84A81D}" srcOrd="0" destOrd="0" presId="urn:microsoft.com/office/officeart/2005/8/layout/list1"/>
    <dgm:cxn modelId="{7B4516BC-AA3A-4DF6-B0DA-CF82DF7996C5}" type="presParOf" srcId="{46A5C809-0B94-4472-B4D7-BFE55F84A81D}" destId="{8E1BD501-2EBF-4A00-A13F-9F6BE128D15B}" srcOrd="0" destOrd="0" presId="urn:microsoft.com/office/officeart/2005/8/layout/list1"/>
    <dgm:cxn modelId="{9C9CADCA-5844-4BFC-BDC3-DF440153D887}" type="presParOf" srcId="{46A5C809-0B94-4472-B4D7-BFE55F84A81D}" destId="{6010513C-A717-4C92-9DB8-3CFCDED271A9}" srcOrd="1" destOrd="0" presId="urn:microsoft.com/office/officeart/2005/8/layout/list1"/>
    <dgm:cxn modelId="{F8C2D4C1-40F0-41EE-A8D9-8F72E51B9616}" type="presParOf" srcId="{4B2D72B8-615E-4072-AA10-D24A6EE2A8A7}" destId="{44C7775E-32E1-4AFA-A870-0D4D86C698A3}" srcOrd="1" destOrd="0" presId="urn:microsoft.com/office/officeart/2005/8/layout/list1"/>
    <dgm:cxn modelId="{A5755BEA-7A11-4175-A6F9-65C7E377E1E8}" type="presParOf" srcId="{4B2D72B8-615E-4072-AA10-D24A6EE2A8A7}" destId="{C69D5834-E1FE-4DF8-B6A0-F1FAB0B74378}" srcOrd="2" destOrd="0" presId="urn:microsoft.com/office/officeart/2005/8/layout/list1"/>
    <dgm:cxn modelId="{06D2678B-2544-48E1-8E10-C77AB8ED0C50}" type="presParOf" srcId="{4B2D72B8-615E-4072-AA10-D24A6EE2A8A7}" destId="{58265018-6A76-4A8C-91D0-BD42B52D0C0C}" srcOrd="3" destOrd="0" presId="urn:microsoft.com/office/officeart/2005/8/layout/list1"/>
    <dgm:cxn modelId="{8E7D1900-679C-4B5C-B66D-DE4B6FF098D7}" type="presParOf" srcId="{4B2D72B8-615E-4072-AA10-D24A6EE2A8A7}" destId="{6EDFD03C-FCDE-4B9B-9A8B-8BD471614CCF}" srcOrd="4" destOrd="0" presId="urn:microsoft.com/office/officeart/2005/8/layout/list1"/>
    <dgm:cxn modelId="{9D5593C9-E2E2-41AC-A607-4E3825173218}" type="presParOf" srcId="{6EDFD03C-FCDE-4B9B-9A8B-8BD471614CCF}" destId="{C7201AA9-204B-4383-8CA7-F398305A604B}" srcOrd="0" destOrd="0" presId="urn:microsoft.com/office/officeart/2005/8/layout/list1"/>
    <dgm:cxn modelId="{A6F1B809-C808-40FE-A03A-6BC48641AC63}" type="presParOf" srcId="{6EDFD03C-FCDE-4B9B-9A8B-8BD471614CCF}" destId="{F6CE9930-1D59-4509-BF45-86C14B361601}" srcOrd="1" destOrd="0" presId="urn:microsoft.com/office/officeart/2005/8/layout/list1"/>
    <dgm:cxn modelId="{71C6B3A8-3B5B-4F70-885A-8E6B41FC8D7B}" type="presParOf" srcId="{4B2D72B8-615E-4072-AA10-D24A6EE2A8A7}" destId="{57C4FB7E-3787-457A-BFD7-C287880D5AEE}" srcOrd="5" destOrd="0" presId="urn:microsoft.com/office/officeart/2005/8/layout/list1"/>
    <dgm:cxn modelId="{F33679B4-4016-4ACF-90B9-A68105C8AB02}" type="presParOf" srcId="{4B2D72B8-615E-4072-AA10-D24A6EE2A8A7}" destId="{E586BE30-11C3-4966-BE91-AB4B828B19FC}" srcOrd="6" destOrd="0" presId="urn:microsoft.com/office/officeart/2005/8/layout/list1"/>
    <dgm:cxn modelId="{879EE65C-D9BA-41AD-BB73-C4F01E65C7AA}" type="presParOf" srcId="{4B2D72B8-615E-4072-AA10-D24A6EE2A8A7}" destId="{E07B8425-CB2E-4ABE-8CFC-AD8A3406DD0D}" srcOrd="7" destOrd="0" presId="urn:microsoft.com/office/officeart/2005/8/layout/list1"/>
    <dgm:cxn modelId="{6D49A788-6D24-4F16-9D83-0CC7EC7FB98B}" type="presParOf" srcId="{4B2D72B8-615E-4072-AA10-D24A6EE2A8A7}" destId="{0C146DFA-63B3-45F0-9355-6A0BCA46F9DA}" srcOrd="8" destOrd="0" presId="urn:microsoft.com/office/officeart/2005/8/layout/list1"/>
    <dgm:cxn modelId="{C63A0757-46E3-4BC7-909B-E6A2257235E1}" type="presParOf" srcId="{0C146DFA-63B3-45F0-9355-6A0BCA46F9DA}" destId="{A1847DC7-7F07-4ED3-BCEB-6EA3E94699D5}" srcOrd="0" destOrd="0" presId="urn:microsoft.com/office/officeart/2005/8/layout/list1"/>
    <dgm:cxn modelId="{5F1336E7-8703-40C7-8E86-B28B2D172244}" type="presParOf" srcId="{0C146DFA-63B3-45F0-9355-6A0BCA46F9DA}" destId="{FEF275EB-CCAF-4913-BB9E-A2AB68BD68D6}" srcOrd="1" destOrd="0" presId="urn:microsoft.com/office/officeart/2005/8/layout/list1"/>
    <dgm:cxn modelId="{E5FAF427-6A9C-4EE7-B849-8DB67FABFCA1}" type="presParOf" srcId="{4B2D72B8-615E-4072-AA10-D24A6EE2A8A7}" destId="{910A7EA5-854F-46DB-8466-CC08B6BD4BEE}" srcOrd="9" destOrd="0" presId="urn:microsoft.com/office/officeart/2005/8/layout/list1"/>
    <dgm:cxn modelId="{A3FDDA74-609B-4744-9F70-09E3D71D6A85}" type="presParOf" srcId="{4B2D72B8-615E-4072-AA10-D24A6EE2A8A7}" destId="{98FF5216-3C8C-49D7-B42A-A0B23BF7F85D}" srcOrd="10" destOrd="0" presId="urn:microsoft.com/office/officeart/2005/8/layout/list1"/>
    <dgm:cxn modelId="{BE492BA5-5650-4931-939D-01EE1D0FA349}" type="presParOf" srcId="{4B2D72B8-615E-4072-AA10-D24A6EE2A8A7}" destId="{FDFE1344-03CE-4E23-98A4-54F111C13941}" srcOrd="11" destOrd="0" presId="urn:microsoft.com/office/officeart/2005/8/layout/list1"/>
    <dgm:cxn modelId="{8CFDEA7F-AED1-4AC3-B15C-92144B1BB0EC}" type="presParOf" srcId="{4B2D72B8-615E-4072-AA10-D24A6EE2A8A7}" destId="{C58B8C42-3A96-4FF3-90FA-7DD6FCF95464}" srcOrd="12" destOrd="0" presId="urn:microsoft.com/office/officeart/2005/8/layout/list1"/>
    <dgm:cxn modelId="{76F36960-78EC-4647-9214-805BC07712BD}" type="presParOf" srcId="{C58B8C42-3A96-4FF3-90FA-7DD6FCF95464}" destId="{78C02466-F298-4EE1-9468-2E2591EEF2C2}" srcOrd="0" destOrd="0" presId="urn:microsoft.com/office/officeart/2005/8/layout/list1"/>
    <dgm:cxn modelId="{15516004-E77D-484E-B60D-D1FBB26E62A5}" type="presParOf" srcId="{C58B8C42-3A96-4FF3-90FA-7DD6FCF95464}" destId="{2604A2CE-AF15-4DEE-B5B0-B6D70578CBF5}" srcOrd="1" destOrd="0" presId="urn:microsoft.com/office/officeart/2005/8/layout/list1"/>
    <dgm:cxn modelId="{76D59878-CA0F-4B03-AE67-34ABFDC69E33}" type="presParOf" srcId="{4B2D72B8-615E-4072-AA10-D24A6EE2A8A7}" destId="{7BBCD5E4-CCAD-483F-96C1-390BAB0996EE}" srcOrd="13" destOrd="0" presId="urn:microsoft.com/office/officeart/2005/8/layout/list1"/>
    <dgm:cxn modelId="{6483E56D-3931-48C8-8A67-CDC8E13F3965}" type="presParOf" srcId="{4B2D72B8-615E-4072-AA10-D24A6EE2A8A7}" destId="{6D62AB95-6DE8-417C-8FF2-0EF486E205A4}" srcOrd="14" destOrd="0" presId="urn:microsoft.com/office/officeart/2005/8/layout/list1"/>
    <dgm:cxn modelId="{47DD91C2-F539-401F-BEBD-7A68968691F7}" type="presParOf" srcId="{4B2D72B8-615E-4072-AA10-D24A6EE2A8A7}" destId="{F801746C-9424-4DED-BEF5-7EC9730C2236}" srcOrd="15" destOrd="0" presId="urn:microsoft.com/office/officeart/2005/8/layout/list1"/>
    <dgm:cxn modelId="{CE906CAD-A460-473C-A086-CC74EB28A70D}" type="presParOf" srcId="{4B2D72B8-615E-4072-AA10-D24A6EE2A8A7}" destId="{EF4D0C0D-57B6-4A7E-9BAA-401B62BB2F03}" srcOrd="16" destOrd="0" presId="urn:microsoft.com/office/officeart/2005/8/layout/list1"/>
    <dgm:cxn modelId="{54D09DB1-BECD-41CC-8205-5CE564887A4F}" type="presParOf" srcId="{EF4D0C0D-57B6-4A7E-9BAA-401B62BB2F03}" destId="{ABBE26AC-0911-42E9-9360-D5B8D4DEB749}" srcOrd="0" destOrd="0" presId="urn:microsoft.com/office/officeart/2005/8/layout/list1"/>
    <dgm:cxn modelId="{EE399F1D-757E-45A6-A0BA-BB804E29C4A3}" type="presParOf" srcId="{EF4D0C0D-57B6-4A7E-9BAA-401B62BB2F03}" destId="{1E08A59C-505A-49D9-A2A7-85030775A13F}" srcOrd="1" destOrd="0" presId="urn:microsoft.com/office/officeart/2005/8/layout/list1"/>
    <dgm:cxn modelId="{AB74BE70-4E8C-4ADE-A7F2-416E27E87329}" type="presParOf" srcId="{4B2D72B8-615E-4072-AA10-D24A6EE2A8A7}" destId="{74744138-BC23-4546-A0A8-DA976CDCD30A}" srcOrd="17" destOrd="0" presId="urn:microsoft.com/office/officeart/2005/8/layout/list1"/>
    <dgm:cxn modelId="{82E4D7F5-3E9F-43A7-9C74-5E16447F1D3E}" type="presParOf" srcId="{4B2D72B8-615E-4072-AA10-D24A6EE2A8A7}" destId="{1B22B4EC-3D20-4EB3-B771-42E71670F477}" srcOrd="18" destOrd="0" presId="urn:microsoft.com/office/officeart/2005/8/layout/list1"/>
    <dgm:cxn modelId="{40901397-E1B3-4CFC-BACA-FCEAC9A942DF}" type="presParOf" srcId="{4B2D72B8-615E-4072-AA10-D24A6EE2A8A7}" destId="{3F47488E-C50A-409C-B7DD-D04569CFC618}" srcOrd="19" destOrd="0" presId="urn:microsoft.com/office/officeart/2005/8/layout/list1"/>
    <dgm:cxn modelId="{DA9FD8C9-791C-4BF4-900F-EFA6FE955458}" type="presParOf" srcId="{4B2D72B8-615E-4072-AA10-D24A6EE2A8A7}" destId="{66981D37-5249-40A5-B8B7-C4873DD5A341}" srcOrd="20" destOrd="0" presId="urn:microsoft.com/office/officeart/2005/8/layout/list1"/>
    <dgm:cxn modelId="{F6C2D6C0-2CF9-48B5-9712-333FF0A84473}" type="presParOf" srcId="{66981D37-5249-40A5-B8B7-C4873DD5A341}" destId="{E3227FB8-0E3F-47F0-9BA2-D8E5A6640EB5}" srcOrd="0" destOrd="0" presId="urn:microsoft.com/office/officeart/2005/8/layout/list1"/>
    <dgm:cxn modelId="{5C2ABDCF-B1D3-48AC-A229-5F99FD707DFF}" type="presParOf" srcId="{66981D37-5249-40A5-B8B7-C4873DD5A341}" destId="{FA84B15E-DFBD-46A2-8A76-A802CDB13C48}" srcOrd="1" destOrd="0" presId="urn:microsoft.com/office/officeart/2005/8/layout/list1"/>
    <dgm:cxn modelId="{EBF60BE5-9D9B-4CD0-8B85-021850A8CF22}" type="presParOf" srcId="{4B2D72B8-615E-4072-AA10-D24A6EE2A8A7}" destId="{0EE8D077-B670-48BB-8DA8-5FE3163AE8D8}" srcOrd="21" destOrd="0" presId="urn:microsoft.com/office/officeart/2005/8/layout/list1"/>
    <dgm:cxn modelId="{5BB87EC3-CBA4-4EED-9C4E-F8E9558394A8}" type="presParOf" srcId="{4B2D72B8-615E-4072-AA10-D24A6EE2A8A7}" destId="{9BF36BEF-C3F4-465E-83F5-8A31792CD2E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1E33F-3A2C-4FDD-A575-BCF563422109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F6395C-1AEF-4CD4-9BED-AD36807CC45F}">
      <dgm:prSet custT="1"/>
      <dgm:spPr/>
      <dgm:t>
        <a:bodyPr/>
        <a:lstStyle/>
        <a:p>
          <a:r>
            <a:rPr lang="en-US" sz="900" b="1" dirty="0"/>
            <a:t>Model 1: Baseline Model</a:t>
          </a:r>
        </a:p>
        <a:p>
          <a:r>
            <a:rPr lang="en-US" sz="900" dirty="0"/>
            <a:t>Used the </a:t>
          </a:r>
          <a:r>
            <a:rPr lang="en-US" sz="900" b="1" dirty="0"/>
            <a:t>Adam</a:t>
          </a:r>
          <a:r>
            <a:rPr lang="en-US" sz="900" dirty="0"/>
            <a:t> optimizer</a:t>
          </a:r>
        </a:p>
        <a:p>
          <a:r>
            <a:rPr lang="en-US" sz="900" dirty="0"/>
            <a:t>Simple architecture with 1–2 dense layers </a:t>
          </a:r>
        </a:p>
        <a:p>
          <a:r>
            <a:rPr lang="en-US" sz="900" dirty="0"/>
            <a:t>Each Layer had 16 –lowed for </a:t>
          </a:r>
          <a:r>
            <a:rPr lang="en-US" sz="900" b="1" dirty="0"/>
            <a:t>deeper networks</a:t>
          </a:r>
          <a:r>
            <a:rPr lang="en-US" sz="900" dirty="0"/>
            <a:t> with 2–4 layers and up to </a:t>
          </a:r>
          <a:r>
            <a:rPr lang="en-US" sz="900" b="1" dirty="0"/>
            <a:t>256 units</a:t>
          </a:r>
          <a:r>
            <a:rPr lang="en-US" sz="900" dirty="0"/>
            <a:t> per layer. 128 units</a:t>
          </a:r>
        </a:p>
      </dgm:t>
    </dgm:pt>
    <dgm:pt modelId="{4AD303B7-AB1D-4063-B77B-1FAD6A3A5786}" type="parTrans" cxnId="{58527CF4-CBC4-403E-8786-2BA33F8749DF}">
      <dgm:prSet/>
      <dgm:spPr/>
      <dgm:t>
        <a:bodyPr/>
        <a:lstStyle/>
        <a:p>
          <a:endParaRPr lang="en-US"/>
        </a:p>
      </dgm:t>
    </dgm:pt>
    <dgm:pt modelId="{E4D8AEF4-8069-4579-B795-051F7E2FCCA6}" type="sibTrans" cxnId="{58527CF4-CBC4-403E-8786-2BA33F8749DF}">
      <dgm:prSet/>
      <dgm:spPr/>
      <dgm:t>
        <a:bodyPr/>
        <a:lstStyle/>
        <a:p>
          <a:endParaRPr lang="en-US"/>
        </a:p>
      </dgm:t>
    </dgm:pt>
    <dgm:pt modelId="{6CC2D80B-B642-4C76-B25C-44D7925A7C66}">
      <dgm:prSet/>
      <dgm:spPr/>
      <dgm:t>
        <a:bodyPr/>
        <a:lstStyle/>
        <a:p>
          <a:r>
            <a:rPr lang="en-US" b="1" dirty="0"/>
            <a:t>Model 2: Enhanced Model</a:t>
          </a:r>
        </a:p>
        <a:p>
          <a:r>
            <a:rPr lang="en-US" dirty="0"/>
            <a:t>Introduced </a:t>
          </a:r>
          <a:r>
            <a:rPr lang="en-US" b="1" dirty="0"/>
            <a:t>AUC</a:t>
          </a:r>
          <a:r>
            <a:rPr lang="en-US" dirty="0"/>
            <a:t> as a secondary metric to better handle potential class imbalance.</a:t>
          </a:r>
        </a:p>
        <a:p>
          <a:r>
            <a:rPr lang="en-US" dirty="0"/>
            <a:t>Has </a:t>
          </a:r>
          <a:r>
            <a:rPr lang="en-US" b="1" dirty="0"/>
            <a:t>deeper networks</a:t>
          </a:r>
          <a:r>
            <a:rPr lang="en-US" dirty="0"/>
            <a:t> with 2–4 layers and up to </a:t>
          </a:r>
          <a:r>
            <a:rPr lang="en-US" b="1" dirty="0"/>
            <a:t>256 units</a:t>
          </a:r>
          <a:r>
            <a:rPr lang="en-US" dirty="0"/>
            <a:t> per layer</a:t>
          </a:r>
        </a:p>
      </dgm:t>
    </dgm:pt>
    <dgm:pt modelId="{A4DD2BAB-DD6F-4E12-BCB0-277F008CFD52}" type="parTrans" cxnId="{FBE2ADD2-D280-4393-860F-BF462C964AEA}">
      <dgm:prSet/>
      <dgm:spPr/>
      <dgm:t>
        <a:bodyPr/>
        <a:lstStyle/>
        <a:p>
          <a:endParaRPr lang="en-US"/>
        </a:p>
      </dgm:t>
    </dgm:pt>
    <dgm:pt modelId="{40D8A136-FF4B-461F-8BEA-791E72A142BA}" type="sibTrans" cxnId="{FBE2ADD2-D280-4393-860F-BF462C964AEA}">
      <dgm:prSet/>
      <dgm:spPr/>
      <dgm:t>
        <a:bodyPr/>
        <a:lstStyle/>
        <a:p>
          <a:endParaRPr lang="en-US"/>
        </a:p>
      </dgm:t>
    </dgm:pt>
    <dgm:pt modelId="{C9CCB507-3E76-4378-BEA6-57B27BFBB370}">
      <dgm:prSet/>
      <dgm:spPr/>
      <dgm:t>
        <a:bodyPr/>
        <a:lstStyle/>
        <a:p>
          <a:r>
            <a:rPr lang="en-US" b="1" dirty="0"/>
            <a:t>Model Performance</a:t>
          </a:r>
        </a:p>
        <a:p>
          <a:r>
            <a:rPr lang="en-US" dirty="0"/>
            <a:t>Both models achieved </a:t>
          </a:r>
          <a:r>
            <a:rPr lang="en-US" b="1" dirty="0"/>
            <a:t>85% accuracy</a:t>
          </a:r>
          <a:r>
            <a:rPr lang="en-US" dirty="0"/>
            <a:t> on test data.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 dirty="0"/>
            <a:t>Model 1</a:t>
          </a:r>
          <a:r>
            <a:rPr lang="en-US" dirty="0"/>
            <a:t> lacked overfitting protection and thus had lower generalizability.</a:t>
          </a:r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b="1" dirty="0"/>
            <a:t>Model 2</a:t>
          </a:r>
          <a:r>
            <a:rPr lang="en-US" dirty="0"/>
            <a:t> incorporated regularization and early stopping, making it more robust and production-ready.</a:t>
          </a:r>
        </a:p>
      </dgm:t>
    </dgm:pt>
    <dgm:pt modelId="{398A7314-CA05-4ACD-8AE7-17764E5CB1DA}" type="parTrans" cxnId="{E3DD5633-0A1A-41B9-ACDF-9C767B4F144D}">
      <dgm:prSet/>
      <dgm:spPr/>
      <dgm:t>
        <a:bodyPr/>
        <a:lstStyle/>
        <a:p>
          <a:endParaRPr lang="en-US"/>
        </a:p>
      </dgm:t>
    </dgm:pt>
    <dgm:pt modelId="{3EDAC921-9876-4AF7-94DA-57F235E8787B}" type="sibTrans" cxnId="{E3DD5633-0A1A-41B9-ACDF-9C767B4F144D}">
      <dgm:prSet/>
      <dgm:spPr/>
      <dgm:t>
        <a:bodyPr/>
        <a:lstStyle/>
        <a:p>
          <a:endParaRPr lang="en-US"/>
        </a:p>
      </dgm:t>
    </dgm:pt>
    <dgm:pt modelId="{A5B152B2-93B4-4F40-9945-FB5493D7C4AF}" type="pres">
      <dgm:prSet presAssocID="{83D1E33F-3A2C-4FDD-A575-BCF563422109}" presName="Name0" presStyleCnt="0">
        <dgm:presLayoutVars>
          <dgm:dir/>
          <dgm:animLvl val="lvl"/>
          <dgm:resizeHandles val="exact"/>
        </dgm:presLayoutVars>
      </dgm:prSet>
      <dgm:spPr/>
    </dgm:pt>
    <dgm:pt modelId="{91CF0500-24A4-4A7B-801B-A7C7FBF5A09D}" type="pres">
      <dgm:prSet presAssocID="{C9CCB507-3E76-4378-BEA6-57B27BFBB370}" presName="boxAndChildren" presStyleCnt="0"/>
      <dgm:spPr/>
    </dgm:pt>
    <dgm:pt modelId="{06A0D556-E9B2-43F3-9C36-0CC58AC73A9B}" type="pres">
      <dgm:prSet presAssocID="{C9CCB507-3E76-4378-BEA6-57B27BFBB370}" presName="parentTextBox" presStyleLbl="node1" presStyleIdx="0" presStyleCnt="3"/>
      <dgm:spPr/>
    </dgm:pt>
    <dgm:pt modelId="{4A4B0540-5EFE-4A9C-B5E9-4070C0E72985}" type="pres">
      <dgm:prSet presAssocID="{40D8A136-FF4B-461F-8BEA-791E72A142BA}" presName="sp" presStyleCnt="0"/>
      <dgm:spPr/>
    </dgm:pt>
    <dgm:pt modelId="{97E3EB60-C8F6-4798-BE9E-38BD748147BB}" type="pres">
      <dgm:prSet presAssocID="{6CC2D80B-B642-4C76-B25C-44D7925A7C66}" presName="arrowAndChildren" presStyleCnt="0"/>
      <dgm:spPr/>
    </dgm:pt>
    <dgm:pt modelId="{F531F771-4BF0-4211-BA31-0C5B1337EF0F}" type="pres">
      <dgm:prSet presAssocID="{6CC2D80B-B642-4C76-B25C-44D7925A7C66}" presName="parentTextArrow" presStyleLbl="node1" presStyleIdx="1" presStyleCnt="3"/>
      <dgm:spPr/>
    </dgm:pt>
    <dgm:pt modelId="{1CFCC882-0720-48F0-919D-DBBC04536D69}" type="pres">
      <dgm:prSet presAssocID="{E4D8AEF4-8069-4579-B795-051F7E2FCCA6}" presName="sp" presStyleCnt="0"/>
      <dgm:spPr/>
    </dgm:pt>
    <dgm:pt modelId="{AD328BD1-FCAA-46AB-9646-FD0142D8787A}" type="pres">
      <dgm:prSet presAssocID="{3EF6395C-1AEF-4CD4-9BED-AD36807CC45F}" presName="arrowAndChildren" presStyleCnt="0"/>
      <dgm:spPr/>
    </dgm:pt>
    <dgm:pt modelId="{A8D4F98F-8BA0-4260-886B-33832D9102A2}" type="pres">
      <dgm:prSet presAssocID="{3EF6395C-1AEF-4CD4-9BED-AD36807CC45F}" presName="parentTextArrow" presStyleLbl="node1" presStyleIdx="2" presStyleCnt="3"/>
      <dgm:spPr/>
    </dgm:pt>
  </dgm:ptLst>
  <dgm:cxnLst>
    <dgm:cxn modelId="{E3DD5633-0A1A-41B9-ACDF-9C767B4F144D}" srcId="{83D1E33F-3A2C-4FDD-A575-BCF563422109}" destId="{C9CCB507-3E76-4378-BEA6-57B27BFBB370}" srcOrd="2" destOrd="0" parTransId="{398A7314-CA05-4ACD-8AE7-17764E5CB1DA}" sibTransId="{3EDAC921-9876-4AF7-94DA-57F235E8787B}"/>
    <dgm:cxn modelId="{9A77B07D-A540-4B7A-AC87-86194A88D5BC}" type="presOf" srcId="{C9CCB507-3E76-4378-BEA6-57B27BFBB370}" destId="{06A0D556-E9B2-43F3-9C36-0CC58AC73A9B}" srcOrd="0" destOrd="0" presId="urn:microsoft.com/office/officeart/2005/8/layout/process4"/>
    <dgm:cxn modelId="{87FE337E-64BF-43C6-B5AE-2F7825EA040C}" type="presOf" srcId="{3EF6395C-1AEF-4CD4-9BED-AD36807CC45F}" destId="{A8D4F98F-8BA0-4260-886B-33832D9102A2}" srcOrd="0" destOrd="0" presId="urn:microsoft.com/office/officeart/2005/8/layout/process4"/>
    <dgm:cxn modelId="{67D93FC8-F557-4342-A9ED-595B7AA6E364}" type="presOf" srcId="{6CC2D80B-B642-4C76-B25C-44D7925A7C66}" destId="{F531F771-4BF0-4211-BA31-0C5B1337EF0F}" srcOrd="0" destOrd="0" presId="urn:microsoft.com/office/officeart/2005/8/layout/process4"/>
    <dgm:cxn modelId="{FBE2ADD2-D280-4393-860F-BF462C964AEA}" srcId="{83D1E33F-3A2C-4FDD-A575-BCF563422109}" destId="{6CC2D80B-B642-4C76-B25C-44D7925A7C66}" srcOrd="1" destOrd="0" parTransId="{A4DD2BAB-DD6F-4E12-BCB0-277F008CFD52}" sibTransId="{40D8A136-FF4B-461F-8BEA-791E72A142BA}"/>
    <dgm:cxn modelId="{645BD2DD-2A29-4DB7-89CA-E7D79ED0F4BB}" type="presOf" srcId="{83D1E33F-3A2C-4FDD-A575-BCF563422109}" destId="{A5B152B2-93B4-4F40-9945-FB5493D7C4AF}" srcOrd="0" destOrd="0" presId="urn:microsoft.com/office/officeart/2005/8/layout/process4"/>
    <dgm:cxn modelId="{58527CF4-CBC4-403E-8786-2BA33F8749DF}" srcId="{83D1E33F-3A2C-4FDD-A575-BCF563422109}" destId="{3EF6395C-1AEF-4CD4-9BED-AD36807CC45F}" srcOrd="0" destOrd="0" parTransId="{4AD303B7-AB1D-4063-B77B-1FAD6A3A5786}" sibTransId="{E4D8AEF4-8069-4579-B795-051F7E2FCCA6}"/>
    <dgm:cxn modelId="{36BB1E1F-006C-4C06-9741-7BB7A3D5D185}" type="presParOf" srcId="{A5B152B2-93B4-4F40-9945-FB5493D7C4AF}" destId="{91CF0500-24A4-4A7B-801B-A7C7FBF5A09D}" srcOrd="0" destOrd="0" presId="urn:microsoft.com/office/officeart/2005/8/layout/process4"/>
    <dgm:cxn modelId="{F4EFCC08-409F-4D76-AFA1-BC84A967DE4A}" type="presParOf" srcId="{91CF0500-24A4-4A7B-801B-A7C7FBF5A09D}" destId="{06A0D556-E9B2-43F3-9C36-0CC58AC73A9B}" srcOrd="0" destOrd="0" presId="urn:microsoft.com/office/officeart/2005/8/layout/process4"/>
    <dgm:cxn modelId="{96750AC8-8991-4218-B1A8-84DDD277DD94}" type="presParOf" srcId="{A5B152B2-93B4-4F40-9945-FB5493D7C4AF}" destId="{4A4B0540-5EFE-4A9C-B5E9-4070C0E72985}" srcOrd="1" destOrd="0" presId="urn:microsoft.com/office/officeart/2005/8/layout/process4"/>
    <dgm:cxn modelId="{D5477E91-E8C1-4C4D-9AD0-7DBDE62F0E72}" type="presParOf" srcId="{A5B152B2-93B4-4F40-9945-FB5493D7C4AF}" destId="{97E3EB60-C8F6-4798-BE9E-38BD748147BB}" srcOrd="2" destOrd="0" presId="urn:microsoft.com/office/officeart/2005/8/layout/process4"/>
    <dgm:cxn modelId="{3A29EED9-3CB4-4FDD-915A-C081D8DF40CC}" type="presParOf" srcId="{97E3EB60-C8F6-4798-BE9E-38BD748147BB}" destId="{F531F771-4BF0-4211-BA31-0C5B1337EF0F}" srcOrd="0" destOrd="0" presId="urn:microsoft.com/office/officeart/2005/8/layout/process4"/>
    <dgm:cxn modelId="{C5CDEC9A-32DA-4740-A124-6970D98BC2DD}" type="presParOf" srcId="{A5B152B2-93B4-4F40-9945-FB5493D7C4AF}" destId="{1CFCC882-0720-48F0-919D-DBBC04536D69}" srcOrd="3" destOrd="0" presId="urn:microsoft.com/office/officeart/2005/8/layout/process4"/>
    <dgm:cxn modelId="{D2C9D5CF-AFF5-481B-96AB-37711567723B}" type="presParOf" srcId="{A5B152B2-93B4-4F40-9945-FB5493D7C4AF}" destId="{AD328BD1-FCAA-46AB-9646-FD0142D8787A}" srcOrd="4" destOrd="0" presId="urn:microsoft.com/office/officeart/2005/8/layout/process4"/>
    <dgm:cxn modelId="{178E200A-FA39-40A1-90FE-A20C219C5A8C}" type="presParOf" srcId="{AD328BD1-FCAA-46AB-9646-FD0142D8787A}" destId="{A8D4F98F-8BA0-4260-886B-33832D9102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D5834-E1FE-4DF8-B6A0-F1FAB0B74378}">
      <dsp:nvSpPr>
        <dsp:cNvPr id="0" name=""/>
        <dsp:cNvSpPr/>
      </dsp:nvSpPr>
      <dsp:spPr>
        <a:xfrm>
          <a:off x="0" y="291348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0513C-A717-4C92-9DB8-3CFCDED271A9}">
      <dsp:nvSpPr>
        <dsp:cNvPr id="0" name=""/>
        <dsp:cNvSpPr/>
      </dsp:nvSpPr>
      <dsp:spPr>
        <a:xfrm>
          <a:off x="339530" y="55188"/>
          <a:ext cx="4753424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📥 Data Ingestion</a:t>
          </a:r>
          <a:endParaRPr lang="en-US" sz="1600" kern="1200"/>
        </a:p>
      </dsp:txBody>
      <dsp:txXfrm>
        <a:off x="362587" y="78245"/>
        <a:ext cx="4707310" cy="426206"/>
      </dsp:txXfrm>
    </dsp:sp>
    <dsp:sp modelId="{E586BE30-11C3-4966-BE91-AB4B828B19FC}">
      <dsp:nvSpPr>
        <dsp:cNvPr id="0" name=""/>
        <dsp:cNvSpPr/>
      </dsp:nvSpPr>
      <dsp:spPr>
        <a:xfrm>
          <a:off x="0" y="1017108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44076"/>
              <a:satOff val="510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E9930-1D59-4509-BF45-86C14B361601}">
      <dsp:nvSpPr>
        <dsp:cNvPr id="0" name=""/>
        <dsp:cNvSpPr/>
      </dsp:nvSpPr>
      <dsp:spPr>
        <a:xfrm>
          <a:off x="339530" y="780948"/>
          <a:ext cx="4753424" cy="472320"/>
        </a:xfrm>
        <a:prstGeom prst="roundRect">
          <a:avLst/>
        </a:prstGeom>
        <a:solidFill>
          <a:schemeClr val="accent5">
            <a:hueOff val="-3744076"/>
            <a:satOff val="510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🧼 Data Preprocessing</a:t>
          </a:r>
          <a:endParaRPr lang="en-US" sz="1600" kern="1200"/>
        </a:p>
      </dsp:txBody>
      <dsp:txXfrm>
        <a:off x="362587" y="804005"/>
        <a:ext cx="4707310" cy="426206"/>
      </dsp:txXfrm>
    </dsp:sp>
    <dsp:sp modelId="{98FF5216-3C8C-49D7-B42A-A0B23BF7F85D}">
      <dsp:nvSpPr>
        <dsp:cNvPr id="0" name=""/>
        <dsp:cNvSpPr/>
      </dsp:nvSpPr>
      <dsp:spPr>
        <a:xfrm>
          <a:off x="0" y="1742868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488152"/>
              <a:satOff val="10206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275EB-CCAF-4913-BB9E-A2AB68BD68D6}">
      <dsp:nvSpPr>
        <dsp:cNvPr id="0" name=""/>
        <dsp:cNvSpPr/>
      </dsp:nvSpPr>
      <dsp:spPr>
        <a:xfrm>
          <a:off x="339530" y="1506708"/>
          <a:ext cx="4753424" cy="472320"/>
        </a:xfrm>
        <a:prstGeom prst="roundRect">
          <a:avLst/>
        </a:prstGeom>
        <a:solidFill>
          <a:schemeClr val="accent5">
            <a:hueOff val="-7488152"/>
            <a:satOff val="10206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📊 Data Analysis</a:t>
          </a:r>
          <a:endParaRPr lang="en-US" sz="1600" kern="1200"/>
        </a:p>
      </dsp:txBody>
      <dsp:txXfrm>
        <a:off x="362587" y="1529765"/>
        <a:ext cx="4707310" cy="426206"/>
      </dsp:txXfrm>
    </dsp:sp>
    <dsp:sp modelId="{6D62AB95-6DE8-417C-8FF2-0EF486E205A4}">
      <dsp:nvSpPr>
        <dsp:cNvPr id="0" name=""/>
        <dsp:cNvSpPr/>
      </dsp:nvSpPr>
      <dsp:spPr>
        <a:xfrm>
          <a:off x="0" y="2468628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32228"/>
              <a:satOff val="15310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4A2CE-AF15-4DEE-B5B0-B6D70578CBF5}">
      <dsp:nvSpPr>
        <dsp:cNvPr id="0" name=""/>
        <dsp:cNvSpPr/>
      </dsp:nvSpPr>
      <dsp:spPr>
        <a:xfrm>
          <a:off x="339530" y="2232468"/>
          <a:ext cx="4753424" cy="472320"/>
        </a:xfrm>
        <a:prstGeom prst="roundRect">
          <a:avLst/>
        </a:prstGeom>
        <a:solidFill>
          <a:schemeClr val="accent5">
            <a:hueOff val="-11232228"/>
            <a:satOff val="15310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🔀 </a:t>
          </a:r>
          <a:r>
            <a:rPr lang="en-US" sz="1600" b="1" kern="1200" dirty="0" err="1">
              <a:effectLst/>
            </a:rPr>
            <a:t>Nueral</a:t>
          </a:r>
          <a:r>
            <a:rPr lang="en-US" sz="1600" b="1" kern="1200" dirty="0">
              <a:effectLst/>
            </a:rPr>
            <a:t> Network Model</a:t>
          </a:r>
          <a:endParaRPr lang="en-US" sz="1600" kern="1200" dirty="0"/>
        </a:p>
      </dsp:txBody>
      <dsp:txXfrm>
        <a:off x="362587" y="2255525"/>
        <a:ext cx="4707310" cy="426206"/>
      </dsp:txXfrm>
    </dsp:sp>
    <dsp:sp modelId="{1B22B4EC-3D20-4EB3-B771-42E71670F477}">
      <dsp:nvSpPr>
        <dsp:cNvPr id="0" name=""/>
        <dsp:cNvSpPr/>
      </dsp:nvSpPr>
      <dsp:spPr>
        <a:xfrm>
          <a:off x="0" y="3194389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976303"/>
              <a:satOff val="2041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8A59C-505A-49D9-A2A7-85030775A13F}">
      <dsp:nvSpPr>
        <dsp:cNvPr id="0" name=""/>
        <dsp:cNvSpPr/>
      </dsp:nvSpPr>
      <dsp:spPr>
        <a:xfrm>
          <a:off x="339530" y="2958229"/>
          <a:ext cx="4753424" cy="472320"/>
        </a:xfrm>
        <a:prstGeom prst="roundRect">
          <a:avLst/>
        </a:prstGeom>
        <a:solidFill>
          <a:schemeClr val="accent5">
            <a:hueOff val="-14976303"/>
            <a:satOff val="20413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🌲 Random Forest Model Training</a:t>
          </a:r>
          <a:endParaRPr lang="en-US" sz="1600" kern="1200"/>
        </a:p>
      </dsp:txBody>
      <dsp:txXfrm>
        <a:off x="362587" y="2981286"/>
        <a:ext cx="4707310" cy="426206"/>
      </dsp:txXfrm>
    </dsp:sp>
    <dsp:sp modelId="{9BF36BEF-C3F4-465E-83F5-8A31792CD2E7}">
      <dsp:nvSpPr>
        <dsp:cNvPr id="0" name=""/>
        <dsp:cNvSpPr/>
      </dsp:nvSpPr>
      <dsp:spPr>
        <a:xfrm>
          <a:off x="0" y="3920149"/>
          <a:ext cx="679060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720379"/>
              <a:satOff val="2551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4B15E-DFBD-46A2-8A76-A802CDB13C48}">
      <dsp:nvSpPr>
        <dsp:cNvPr id="0" name=""/>
        <dsp:cNvSpPr/>
      </dsp:nvSpPr>
      <dsp:spPr>
        <a:xfrm>
          <a:off x="339530" y="3683989"/>
          <a:ext cx="4753424" cy="472320"/>
        </a:xfrm>
        <a:prstGeom prst="round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🧪 Model Evaluation</a:t>
          </a:r>
          <a:endParaRPr lang="en-US" sz="1600" kern="1200"/>
        </a:p>
      </dsp:txBody>
      <dsp:txXfrm>
        <a:off x="362587" y="3707046"/>
        <a:ext cx="470731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0D556-E9B2-43F3-9C36-0CC58AC73A9B}">
      <dsp:nvSpPr>
        <dsp:cNvPr id="0" name=""/>
        <dsp:cNvSpPr/>
      </dsp:nvSpPr>
      <dsp:spPr>
        <a:xfrm>
          <a:off x="0" y="4000381"/>
          <a:ext cx="11185235" cy="1313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Model Performance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Both models achieved </a:t>
          </a:r>
          <a:r>
            <a:rPr lang="en-US" sz="1000" b="1" kern="1200" dirty="0"/>
            <a:t>85% accuracy</a:t>
          </a:r>
          <a:r>
            <a:rPr lang="en-US" sz="1000" kern="1200" dirty="0"/>
            <a:t> on test data.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000" b="1" kern="1200" dirty="0"/>
            <a:t>Model 1</a:t>
          </a:r>
          <a:r>
            <a:rPr lang="en-US" sz="1000" kern="1200" dirty="0"/>
            <a:t> lacked overfitting protection and thus had lower generalizability.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000" b="1" kern="1200" dirty="0"/>
            <a:t>Model 2</a:t>
          </a:r>
          <a:r>
            <a:rPr lang="en-US" sz="1000" kern="1200" dirty="0"/>
            <a:t> incorporated regularization and early stopping, making it more robust and production-ready.</a:t>
          </a:r>
        </a:p>
      </dsp:txBody>
      <dsp:txXfrm>
        <a:off x="0" y="4000381"/>
        <a:ext cx="11185235" cy="1313014"/>
      </dsp:txXfrm>
    </dsp:sp>
    <dsp:sp modelId="{F531F771-4BF0-4211-BA31-0C5B1337EF0F}">
      <dsp:nvSpPr>
        <dsp:cNvPr id="0" name=""/>
        <dsp:cNvSpPr/>
      </dsp:nvSpPr>
      <dsp:spPr>
        <a:xfrm rot="10800000">
          <a:off x="0" y="2000660"/>
          <a:ext cx="11185235" cy="2019416"/>
        </a:xfrm>
        <a:prstGeom prst="upArrowCallou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Model 2: Enhanced Model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Introduced </a:t>
          </a:r>
          <a:r>
            <a:rPr lang="en-US" sz="1000" b="1" kern="1200" dirty="0"/>
            <a:t>AUC</a:t>
          </a:r>
          <a:r>
            <a:rPr lang="en-US" sz="1000" kern="1200" dirty="0"/>
            <a:t> as a secondary metric to better handle potential class imbalance.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Has </a:t>
          </a:r>
          <a:r>
            <a:rPr lang="en-US" sz="1000" b="1" kern="1200" dirty="0"/>
            <a:t>deeper networks</a:t>
          </a:r>
          <a:r>
            <a:rPr lang="en-US" sz="1000" kern="1200" dirty="0"/>
            <a:t> with 2–4 layers and up to </a:t>
          </a:r>
          <a:r>
            <a:rPr lang="en-US" sz="1000" b="1" kern="1200" dirty="0"/>
            <a:t>256 units</a:t>
          </a:r>
          <a:r>
            <a:rPr lang="en-US" sz="1000" kern="1200" dirty="0"/>
            <a:t> per layer</a:t>
          </a:r>
        </a:p>
      </dsp:txBody>
      <dsp:txXfrm rot="10800000">
        <a:off x="0" y="2000660"/>
        <a:ext cx="11185235" cy="1312156"/>
      </dsp:txXfrm>
    </dsp:sp>
    <dsp:sp modelId="{A8D4F98F-8BA0-4260-886B-33832D9102A2}">
      <dsp:nvSpPr>
        <dsp:cNvPr id="0" name=""/>
        <dsp:cNvSpPr/>
      </dsp:nvSpPr>
      <dsp:spPr>
        <a:xfrm rot="10800000">
          <a:off x="0" y="939"/>
          <a:ext cx="11185235" cy="2019416"/>
        </a:xfrm>
        <a:prstGeom prst="upArrowCallou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Model 1: Baseline 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Used the </a:t>
          </a:r>
          <a:r>
            <a:rPr lang="en-US" sz="900" b="1" kern="1200" dirty="0"/>
            <a:t>Adam</a:t>
          </a:r>
          <a:r>
            <a:rPr lang="en-US" sz="900" kern="1200" dirty="0"/>
            <a:t> optimizer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Simple architecture with 1–2 dense layers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Each Layer had 16 –lowed for </a:t>
          </a:r>
          <a:r>
            <a:rPr lang="en-US" sz="900" b="1" kern="1200" dirty="0"/>
            <a:t>deeper networks</a:t>
          </a:r>
          <a:r>
            <a:rPr lang="en-US" sz="900" kern="1200" dirty="0"/>
            <a:t> with 2–4 layers and up to </a:t>
          </a:r>
          <a:r>
            <a:rPr lang="en-US" sz="900" b="1" kern="1200" dirty="0"/>
            <a:t>256 units</a:t>
          </a:r>
          <a:r>
            <a:rPr lang="en-US" sz="900" kern="1200" dirty="0"/>
            <a:t> per layer. 128 units</a:t>
          </a:r>
        </a:p>
      </dsp:txBody>
      <dsp:txXfrm rot="10800000">
        <a:off x="0" y="939"/>
        <a:ext cx="11185235" cy="131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5F9C-7BF4-6EA7-6648-AFA882B64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17E02-FDB0-54DE-69F2-2E09C5D9C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2D335-E79A-587E-DF0D-2B0847DB1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B2C18-C213-E235-FA14-91684AA9A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4BC6C-AD00-7A2C-1B3A-CF8133DF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69012-754A-4DBC-788D-A33D89EE1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3AA33-25F4-2960-3131-4BEF23928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C2FAD-4D0E-74A7-7147-723FA14B9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35FBC-BD2C-EAFF-3841-B21FF42D2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10DAB-CE89-8D0E-D88D-EA516EF7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61193-F3B5-CF9C-4900-FBC4F44AA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E5789-E1CB-13AB-9525-219D8BB0C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2A85-9728-0233-0D4E-0DA2972D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E123A-E802-FF47-2522-6305A5745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8ABDC-6DA9-3640-0591-0EB2840D0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4D51-4036-603F-7CCE-36B2B95B2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6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E9F60-7009-C47D-8401-CA197028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3A061-9016-5230-8948-E05C3800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D09F3-D762-7AAB-FA3B-AB6B7D9A2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5255-E348-8094-1B99-298D044F1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368B-CC27-FB42-C7AE-B8015EA2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52D3A-3217-6695-CF79-61A8534FC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CFF6C-4DD5-6C36-8C5E-AD42CFF5E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7ABF-C4DB-2946-AF1B-2DFA926CE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7F71-637C-DBBA-C486-281B845C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915E4C-F239-463C-19DD-81C545DF1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42D2E-5B92-256B-A25E-504B04CF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2922A-4CD0-D5C8-1879-F0271C92E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7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1C04-9EC7-42DF-8F55-632763B9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BA644-5E2B-5755-2177-8F295C04B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3F9C0-619C-66FC-19B6-172846E67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704F7-EC9C-01AA-8F72-B1F168BE6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6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BF1FC-BF7E-E316-BB7E-B92BEB58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18BFC-133C-6B3A-6EF5-1D6D01607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96252-FF1F-6586-1E0F-3A2B903CB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49674-500A-A32F-F954-BF94B767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1DCCB-76E6-C95B-16B5-DEC69C39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2D073-4AD6-3530-D5FE-1E1261696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4207C-25C0-3C6E-5CC9-8C44405E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52496-C01D-EB38-FE60-9CCA882F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2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ossword of words with black letters&#10;&#10;AI-generated content may be incorrect.">
            <a:extLst>
              <a:ext uri="{FF2B5EF4-FFF2-40B4-BE49-F238E27FC236}">
                <a16:creationId xmlns:a16="http://schemas.microsoft.com/office/drawing/2014/main" id="{14BC33FD-A547-6E73-1243-C705BAD3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1037"/>
          <a:stretch>
            <a:fillRect/>
          </a:stretch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996" y="2248679"/>
            <a:ext cx="3695219" cy="768199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/>
            <a:r>
              <a:rPr lang="en-US" sz="2800" b="1" dirty="0">
                <a:latin typeface="Aptos Black" panose="020F0502020204030204" pitchFamily="34" charset="0"/>
              </a:rPr>
              <a:t>Submitted by Group 4</a:t>
            </a:r>
            <a:br>
              <a:rPr lang="en-US" sz="2800" b="1" dirty="0">
                <a:latin typeface="Aptos Black" panose="020F0502020204030204" pitchFamily="34" charset="0"/>
              </a:rPr>
            </a:br>
            <a:endParaRPr lang="en-US" sz="2800" b="1" dirty="0">
              <a:latin typeface="Aptos Black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D3CD0-E48B-244A-FDDD-2D55E767A7DB}"/>
              </a:ext>
            </a:extLst>
          </p:cNvPr>
          <p:cNvSpPr txBox="1"/>
          <p:nvPr/>
        </p:nvSpPr>
        <p:spPr>
          <a:xfrm>
            <a:off x="8176083" y="2865290"/>
            <a:ext cx="3377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• </a:t>
            </a:r>
            <a:r>
              <a:rPr lang="en-US" dirty="0">
                <a:solidFill>
                  <a:schemeClr val="accent5"/>
                </a:solidFill>
              </a:rPr>
              <a:t>Kimberly Wessler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• </a:t>
            </a:r>
            <a:r>
              <a:rPr lang="en-US" dirty="0">
                <a:solidFill>
                  <a:schemeClr val="accent5"/>
                </a:solidFill>
              </a:rPr>
              <a:t>Cris Pena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• </a:t>
            </a:r>
            <a:r>
              <a:rPr lang="en-US" dirty="0">
                <a:solidFill>
                  <a:schemeClr val="accent5"/>
                </a:solidFill>
              </a:rPr>
              <a:t>Jajuan Graham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• </a:t>
            </a:r>
            <a:r>
              <a:rPr lang="en-US" dirty="0">
                <a:solidFill>
                  <a:schemeClr val="accent5"/>
                </a:solidFill>
              </a:rPr>
              <a:t>Chris Dobbin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• </a:t>
            </a:r>
            <a:r>
              <a:rPr lang="en-US" dirty="0">
                <a:solidFill>
                  <a:schemeClr val="accent5"/>
                </a:solidFill>
              </a:rPr>
              <a:t>Christine Espiritu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677E5-292B-72CA-B203-862D795C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showing a curve&#10;&#10;AI-generated content may be incorrect.">
            <a:extLst>
              <a:ext uri="{FF2B5EF4-FFF2-40B4-BE49-F238E27FC236}">
                <a16:creationId xmlns:a16="http://schemas.microsoft.com/office/drawing/2014/main" id="{9541E4FA-100D-F538-3565-FFF7CDF9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79" y="1592404"/>
            <a:ext cx="4956006" cy="369222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02F2CA20-56B6-CD38-BBD7-AA1B4F48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41" y="2028289"/>
            <a:ext cx="4956006" cy="28620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E73B0-AA33-FB96-E284-4E1CD6D62BA4}"/>
              </a:ext>
            </a:extLst>
          </p:cNvPr>
          <p:cNvSpPr txBox="1"/>
          <p:nvPr/>
        </p:nvSpPr>
        <p:spPr>
          <a:xfrm>
            <a:off x="4751438" y="113569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Comparison Graph</a:t>
            </a:r>
          </a:p>
        </p:txBody>
      </p:sp>
    </p:spTree>
    <p:extLst>
      <p:ext uri="{BB962C8B-B14F-4D97-AF65-F5344CB8AC3E}">
        <p14:creationId xmlns:p14="http://schemas.microsoft.com/office/powerpoint/2010/main" val="231514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5D164-4252-7384-AAF9-4638E31D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9F03D3-0F8F-2914-C398-430502B6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37381-474C-E44F-4962-3BDBC8C6A4C9}"/>
              </a:ext>
            </a:extLst>
          </p:cNvPr>
          <p:cNvSpPr txBox="1"/>
          <p:nvPr/>
        </p:nvSpPr>
        <p:spPr>
          <a:xfrm>
            <a:off x="8197352" y="1569494"/>
            <a:ext cx="3351729" cy="370721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930"/>
              </a:spcBef>
            </a:pPr>
            <a:r>
              <a:rPr lang="en-US" sz="2200" i="0" spc="150">
                <a:solidFill>
                  <a:schemeClr val="bg1"/>
                </a:solidFill>
                <a:effectLst/>
              </a:rPr>
              <a:t>• </a:t>
            </a:r>
            <a:r>
              <a:rPr lang="en-US" sz="2200" spc="150">
                <a:solidFill>
                  <a:schemeClr val="bg1"/>
                </a:solidFill>
              </a:rPr>
              <a:t>Kimberly Wessler</a:t>
            </a:r>
            <a:br>
              <a:rPr lang="en-US" sz="2200" spc="150">
                <a:solidFill>
                  <a:schemeClr val="bg1"/>
                </a:solidFill>
              </a:rPr>
            </a:br>
            <a:r>
              <a:rPr lang="en-US" sz="2200" i="0" spc="150">
                <a:solidFill>
                  <a:schemeClr val="bg1"/>
                </a:solidFill>
                <a:effectLst/>
              </a:rPr>
              <a:t>• </a:t>
            </a:r>
            <a:r>
              <a:rPr lang="en-US" sz="2200" spc="150">
                <a:solidFill>
                  <a:schemeClr val="bg1"/>
                </a:solidFill>
              </a:rPr>
              <a:t>Cris Pena</a:t>
            </a:r>
            <a:br>
              <a:rPr lang="en-US" sz="2200" spc="150">
                <a:solidFill>
                  <a:schemeClr val="bg1"/>
                </a:solidFill>
              </a:rPr>
            </a:br>
            <a:r>
              <a:rPr lang="en-US" sz="2200" i="0" spc="150">
                <a:solidFill>
                  <a:schemeClr val="bg1"/>
                </a:solidFill>
                <a:effectLst/>
              </a:rPr>
              <a:t>• </a:t>
            </a:r>
            <a:r>
              <a:rPr lang="en-US" sz="2200" spc="150">
                <a:solidFill>
                  <a:schemeClr val="bg1"/>
                </a:solidFill>
              </a:rPr>
              <a:t>Jajuan Graham</a:t>
            </a:r>
            <a:br>
              <a:rPr lang="en-US" sz="2200" spc="150">
                <a:solidFill>
                  <a:schemeClr val="bg1"/>
                </a:solidFill>
              </a:rPr>
            </a:br>
            <a:r>
              <a:rPr lang="en-US" sz="2200" i="0" spc="150">
                <a:solidFill>
                  <a:schemeClr val="bg1"/>
                </a:solidFill>
                <a:effectLst/>
              </a:rPr>
              <a:t>• </a:t>
            </a:r>
            <a:r>
              <a:rPr lang="en-US" sz="2200" spc="150">
                <a:solidFill>
                  <a:schemeClr val="bg1"/>
                </a:solidFill>
              </a:rPr>
              <a:t>Chris Dobbin</a:t>
            </a:r>
            <a:br>
              <a:rPr lang="en-US" sz="2200" spc="150">
                <a:solidFill>
                  <a:schemeClr val="bg1"/>
                </a:solidFill>
              </a:rPr>
            </a:br>
            <a:r>
              <a:rPr lang="en-US" sz="2200" i="0" spc="150">
                <a:solidFill>
                  <a:schemeClr val="bg1"/>
                </a:solidFill>
                <a:effectLst/>
              </a:rPr>
              <a:t>• </a:t>
            </a:r>
            <a:r>
              <a:rPr lang="en-US" sz="2200" spc="150">
                <a:solidFill>
                  <a:schemeClr val="bg1"/>
                </a:solidFill>
              </a:rPr>
              <a:t>Christine Espiritu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E10AC-4693-9A81-6C3C-9D5FDC85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credit score&#10;&#10;AI-generated content may be incorrect.">
            <a:extLst>
              <a:ext uri="{FF2B5EF4-FFF2-40B4-BE49-F238E27FC236}">
                <a16:creationId xmlns:a16="http://schemas.microsoft.com/office/drawing/2014/main" id="{CCF5DA12-A864-9443-E641-A6AB6676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42" r="3027" b="-1"/>
          <a:stretch>
            <a:fillRect/>
          </a:stretch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2321D-128E-FC19-1362-BFF46964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i="0">
                <a:effectLst/>
              </a:rPr>
              <a:t>📊 Project Overview</a:t>
            </a:r>
            <a:endParaRPr lang="en-US" sz="360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34AC6-2ACE-B860-8590-4EB271D7AF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/>
              <a:t>This project investigates the effectiveness of machine learning algorithms in predicting credit risk using dataset from Kaggle. The goal is to build a model that improves predictive accuracy while maintaining transparency and fairness, thereby supporting responsible and inclusive lending decisions. </a:t>
            </a:r>
          </a:p>
          <a:p>
            <a:pPr>
              <a:lnSpc>
                <a:spcPct val="140000"/>
              </a:lnSpc>
            </a:pPr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F9D7D-3B14-13C6-22A7-CCBD5C65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07DE-FE46-3242-4E96-7EF67B8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Workflow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8C04438-776A-D46F-485B-3B03C7BD288D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998999527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07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1AC46-CC7D-A732-3B57-EBDD9F14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4178CC15-EF82-8426-E277-632F0D3E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66" y="675469"/>
            <a:ext cx="8530187" cy="47381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0B718-2446-7FB1-B12D-22A1652B6F16}"/>
              </a:ext>
            </a:extLst>
          </p:cNvPr>
          <p:cNvSpPr txBox="1"/>
          <p:nvPr/>
        </p:nvSpPr>
        <p:spPr>
          <a:xfrm>
            <a:off x="776748" y="1189703"/>
            <a:ext cx="2113936" cy="409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 Ownership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 of Employment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Intent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Grade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Amount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Interest Rate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Status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 Percent Income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Default on file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 of Credit History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79ECF-F653-EC19-6701-84173101EF06}"/>
              </a:ext>
            </a:extLst>
          </p:cNvPr>
          <p:cNvSpPr txBox="1"/>
          <p:nvPr/>
        </p:nvSpPr>
        <p:spPr>
          <a:xfrm>
            <a:off x="776748" y="129772"/>
            <a:ext cx="463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Factors</a:t>
            </a:r>
          </a:p>
        </p:txBody>
      </p:sp>
    </p:spTree>
    <p:extLst>
      <p:ext uri="{BB962C8B-B14F-4D97-AF65-F5344CB8AC3E}">
        <p14:creationId xmlns:p14="http://schemas.microsoft.com/office/powerpoint/2010/main" val="36270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C6BDF-0991-08F2-13C4-CF4751FAB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diagram of colored squares&#10;&#10;AI-generated content may be incorrect.">
            <a:extLst>
              <a:ext uri="{FF2B5EF4-FFF2-40B4-BE49-F238E27FC236}">
                <a16:creationId xmlns:a16="http://schemas.microsoft.com/office/drawing/2014/main" id="{560ED5B1-4CF9-880E-834D-CD98E497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419" r="-1" b="-1"/>
          <a:stretch>
            <a:fillRect/>
          </a:stretch>
        </p:blipFill>
        <p:spPr>
          <a:xfrm>
            <a:off x="1622687" y="963178"/>
            <a:ext cx="8943578" cy="4931644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14599-57D4-97E0-EE19-43004773C45F}"/>
              </a:ext>
            </a:extLst>
          </p:cNvPr>
          <p:cNvSpPr txBox="1"/>
          <p:nvPr/>
        </p:nvSpPr>
        <p:spPr>
          <a:xfrm>
            <a:off x="3760841" y="3109289"/>
            <a:ext cx="130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Exploration and</a:t>
            </a:r>
          </a:p>
          <a:p>
            <a:pPr marL="0" marR="0" algn="ctr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BE2FD-8C3F-899A-2B8F-505212E36C7C}"/>
              </a:ext>
            </a:extLst>
          </p:cNvPr>
          <p:cNvSpPr txBox="1"/>
          <p:nvPr/>
        </p:nvSpPr>
        <p:spPr>
          <a:xfrm>
            <a:off x="5620838" y="1707281"/>
            <a:ext cx="115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Outlier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B7561-DB81-A733-4AA6-DCCC052925C9}"/>
              </a:ext>
            </a:extLst>
          </p:cNvPr>
          <p:cNvSpPr txBox="1"/>
          <p:nvPr/>
        </p:nvSpPr>
        <p:spPr>
          <a:xfrm>
            <a:off x="8508971" y="1891946"/>
            <a:ext cx="141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 Treatment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74524-AF89-B37E-E35F-EA716096FB9B}"/>
              </a:ext>
            </a:extLst>
          </p:cNvPr>
          <p:cNvSpPr txBox="1"/>
          <p:nvPr/>
        </p:nvSpPr>
        <p:spPr>
          <a:xfrm>
            <a:off x="2272101" y="1469922"/>
            <a:ext cx="135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   </a:t>
            </a:r>
          </a:p>
          <a:p>
            <a:pPr algn="ctr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955D7-1F38-10A3-EB87-CB7B9F73A4F3}"/>
              </a:ext>
            </a:extLst>
          </p:cNvPr>
          <p:cNvSpPr txBox="1"/>
          <p:nvPr/>
        </p:nvSpPr>
        <p:spPr>
          <a:xfrm>
            <a:off x="6914444" y="3325598"/>
            <a:ext cx="141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one-hot encoding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D4EB1-8FBD-D66F-34FF-8B7D4BD59CFE}"/>
              </a:ext>
            </a:extLst>
          </p:cNvPr>
          <p:cNvSpPr txBox="1"/>
          <p:nvPr/>
        </p:nvSpPr>
        <p:spPr>
          <a:xfrm>
            <a:off x="3087329" y="306742"/>
            <a:ext cx="86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 Preprocessing Pipeline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97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CC620-A410-A0AB-7E6B-BD16B698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with a line of dots&#10;&#10;AI-generated content may be incorrect.">
            <a:extLst>
              <a:ext uri="{FF2B5EF4-FFF2-40B4-BE49-F238E27FC236}">
                <a16:creationId xmlns:a16="http://schemas.microsoft.com/office/drawing/2014/main" id="{DF0BAF1D-AF95-9CAA-3641-F585B75D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79" y="1976495"/>
            <a:ext cx="4956006" cy="2924043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with a line and text&#10;&#10;AI-generated content may be incorrect.">
            <a:extLst>
              <a:ext uri="{FF2B5EF4-FFF2-40B4-BE49-F238E27FC236}">
                <a16:creationId xmlns:a16="http://schemas.microsoft.com/office/drawing/2014/main" id="{5B52E27E-E128-A26F-B911-3C9B2F7ED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41" y="1997314"/>
            <a:ext cx="4956006" cy="2924043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EA149-1D01-1DBC-494F-381BDA28E292}"/>
              </a:ext>
            </a:extLst>
          </p:cNvPr>
          <p:cNvSpPr txBox="1"/>
          <p:nvPr/>
        </p:nvSpPr>
        <p:spPr>
          <a:xfrm>
            <a:off x="776748" y="129772"/>
            <a:ext cx="463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9779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97DC-0594-8CE9-C3CD-E4CED23C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ED01-2D50-FCA2-C746-434094B2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54" y="-32110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effectLst/>
              </a:rPr>
              <a:t>Model Development 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2FB147-4BA0-58F9-0861-2414A8EEFA6D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1006764" y="1543664"/>
          <a:ext cx="11185235" cy="531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91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CC026-738F-5F0A-DE05-5F35EABF9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E700D1-D525-CFAA-6D07-4585602C7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39628F-30AB-4794-13C0-94787703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D034604-08E4-10FD-37C2-77CB8BB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58739D-51BB-1DD5-4E78-164A566F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4367E6-0CF7-88EE-15EF-F6E237481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0"/>
            <a:ext cx="6547110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1786E5-18DA-A8B8-A577-B18739185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3B3383-4E46-31BB-624D-BDC660F01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diagram of a tree&#10;&#10;AI-generated content may be incorrect.">
            <a:extLst>
              <a:ext uri="{FF2B5EF4-FFF2-40B4-BE49-F238E27FC236}">
                <a16:creationId xmlns:a16="http://schemas.microsoft.com/office/drawing/2014/main" id="{DAD342F6-016C-B627-45F9-55842681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64" r="15724" b="3"/>
          <a:stretch>
            <a:fillRect/>
          </a:stretch>
        </p:blipFill>
        <p:spPr>
          <a:xfrm>
            <a:off x="1081530" y="1595497"/>
            <a:ext cx="4645511" cy="418256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73C6117-0481-76BF-242C-144FCA128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D869D2-2638-8919-2674-7ED492EEC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E1FBBF-DF84-FC6F-9292-A488A6E67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F8E01F-9B87-8967-412B-46FED907A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7FD8D-8F72-13A2-AF7F-BE3C6142A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63779"/>
              </p:ext>
            </p:extLst>
          </p:nvPr>
        </p:nvGraphicFramePr>
        <p:xfrm>
          <a:off x="7556686" y="1672659"/>
          <a:ext cx="4623305" cy="40562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37084">
                  <a:extLst>
                    <a:ext uri="{9D8B030D-6E8A-4147-A177-3AD203B41FA5}">
                      <a16:colId xmlns:a16="http://schemas.microsoft.com/office/drawing/2014/main" val="2632073395"/>
                    </a:ext>
                  </a:extLst>
                </a:gridCol>
                <a:gridCol w="795407">
                  <a:extLst>
                    <a:ext uri="{9D8B030D-6E8A-4147-A177-3AD203B41FA5}">
                      <a16:colId xmlns:a16="http://schemas.microsoft.com/office/drawing/2014/main" val="778258523"/>
                    </a:ext>
                  </a:extLst>
                </a:gridCol>
                <a:gridCol w="795407">
                  <a:extLst>
                    <a:ext uri="{9D8B030D-6E8A-4147-A177-3AD203B41FA5}">
                      <a16:colId xmlns:a16="http://schemas.microsoft.com/office/drawing/2014/main" val="67351288"/>
                    </a:ext>
                  </a:extLst>
                </a:gridCol>
                <a:gridCol w="795407">
                  <a:extLst>
                    <a:ext uri="{9D8B030D-6E8A-4147-A177-3AD203B41FA5}">
                      <a16:colId xmlns:a16="http://schemas.microsoft.com/office/drawing/2014/main" val="2054668482"/>
                    </a:ext>
                  </a:extLst>
                </a:gridCol>
              </a:tblGrid>
              <a:tr h="1363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Random Forest                     Model Evaluation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3480230"/>
                  </a:ext>
                </a:extLst>
              </a:tr>
              <a:tr h="698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92.62%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520891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608706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775488"/>
                  </a:ext>
                </a:extLst>
              </a:tr>
              <a:tr h="664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79.55%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4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44E7B-C396-E0D3-4919-7EA824B7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3E35CB50-954B-5EDA-FCC3-B96E3D5E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55" y="1301923"/>
            <a:ext cx="4570253" cy="427318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6DB76E08-126C-30E3-0874-D53A7EED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41" y="2170774"/>
            <a:ext cx="4956006" cy="25771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41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287</TotalTime>
  <Words>327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Meiryo</vt:lpstr>
      <vt:lpstr>-apple-system</vt:lpstr>
      <vt:lpstr>Aptos</vt:lpstr>
      <vt:lpstr>Aptos Black</vt:lpstr>
      <vt:lpstr>Aptos Narrow</vt:lpstr>
      <vt:lpstr>Calibri</vt:lpstr>
      <vt:lpstr>Corbel</vt:lpstr>
      <vt:lpstr>Courier New</vt:lpstr>
      <vt:lpstr>Symbol</vt:lpstr>
      <vt:lpstr>Wingdings</vt:lpstr>
      <vt:lpstr>ShojiVTI</vt:lpstr>
      <vt:lpstr>Submitted by Group 4 </vt:lpstr>
      <vt:lpstr>📊 Project Overview</vt:lpstr>
      <vt:lpstr>Workflow</vt:lpstr>
      <vt:lpstr>PowerPoint Presentation</vt:lpstr>
      <vt:lpstr>PowerPoint Presentation</vt:lpstr>
      <vt:lpstr>PowerPoint Presentation</vt:lpstr>
      <vt:lpstr>Model Development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Espiritu</dc:creator>
  <cp:lastModifiedBy>Christine Espiritu</cp:lastModifiedBy>
  <cp:revision>3</cp:revision>
  <dcterms:created xsi:type="dcterms:W3CDTF">2025-06-04T20:38:41Z</dcterms:created>
  <dcterms:modified xsi:type="dcterms:W3CDTF">2025-06-05T03:28:16Z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