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98"/>
    <p:restoredTop sz="92331"/>
  </p:normalViewPr>
  <p:slideViewPr>
    <p:cSldViewPr snapToGrid="0" snapToObjects="1">
      <p:cViewPr>
        <p:scale>
          <a:sx n="90" d="100"/>
          <a:sy n="90" d="100"/>
        </p:scale>
        <p:origin x="15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46569-538B-0745-A972-058530BD817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4AB37-9DAE-1644-B4C4-D44AB9A3D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1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4AB37-9DAE-1644-B4C4-D44AB9A3D9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8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2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1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44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8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4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1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1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614A-85EF-C44D-A039-6B5727A22195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5DD7-D53D-D544-8F0E-06F0CD27B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9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66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77EE-F36C-BE2B-4294-8E5B886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839" y="495114"/>
            <a:ext cx="12192000" cy="350505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Fake News identifier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AA212-D72C-ADAB-E013-E8B049AD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232" y="596996"/>
            <a:ext cx="4633452" cy="6142006"/>
          </a:xfrm>
          <a:ln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What is our source of data?</a:t>
            </a:r>
          </a:p>
          <a:p>
            <a:r>
              <a:rPr lang="en-US" dirty="0"/>
              <a:t>We obtained our dataset from opensource Kaggle, where the dataset had a usability score of 10/10</a:t>
            </a:r>
          </a:p>
          <a:p>
            <a:r>
              <a:rPr lang="en-US" dirty="0"/>
              <a:t>Our dataset uses binary numbers to represent true vs. false articles where “0” = true and “1” = false</a:t>
            </a:r>
          </a:p>
          <a:p>
            <a:pPr marL="0" indent="0">
              <a:buNone/>
            </a:pPr>
            <a:r>
              <a:rPr lang="en-US" dirty="0"/>
              <a:t>2. What is the Question we want to answer?</a:t>
            </a:r>
          </a:p>
          <a:p>
            <a:r>
              <a:rPr lang="en-US" dirty="0"/>
              <a:t>We are trying to create machine learning algorithm that can predict fake news by training it on a dataset with identifiers</a:t>
            </a:r>
          </a:p>
          <a:p>
            <a:pPr marL="0" indent="0">
              <a:buNone/>
            </a:pPr>
            <a:r>
              <a:rPr lang="en-US" dirty="0"/>
              <a:t>3. What type of ML was used for our model?</a:t>
            </a:r>
          </a:p>
          <a:p>
            <a:r>
              <a:rPr lang="en-US" dirty="0"/>
              <a:t>-For our model, we used Natural Language Processing (NLP) and </a:t>
            </a:r>
            <a:r>
              <a:rPr lang="en-US" dirty="0" err="1"/>
              <a:t>BinaryClassificationEvaluator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Where will we store the data?</a:t>
            </a:r>
          </a:p>
          <a:p>
            <a:r>
              <a:rPr lang="en-US" dirty="0"/>
              <a:t>-For data storage, our plan is to utilize PostgreSQL using </a:t>
            </a:r>
            <a:r>
              <a:rPr lang="en-US" dirty="0" err="1"/>
              <a:t>PgAdmin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0A0BEF-F663-995D-119B-45C5837FF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rot="5400000">
            <a:off x="10582681" y="5137525"/>
            <a:ext cx="2920285" cy="282672"/>
          </a:xfrm>
          <a:ln>
            <a:solidFill>
              <a:schemeClr val="bg2"/>
            </a:solidFill>
          </a:ln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 err="1"/>
              <a:t>BinaryClassificationEvaluator</a:t>
            </a:r>
            <a:r>
              <a:rPr lang="en-US" dirty="0"/>
              <a:t> and accuracy score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36C091-5535-AC98-4FD3-24C2FCBE5636}"/>
              </a:ext>
            </a:extLst>
          </p:cNvPr>
          <p:cNvGrpSpPr/>
          <p:nvPr/>
        </p:nvGrpSpPr>
        <p:grpSpPr>
          <a:xfrm>
            <a:off x="5526272" y="3818718"/>
            <a:ext cx="6375216" cy="2920284"/>
            <a:chOff x="5471651" y="2398309"/>
            <a:chExt cx="5832987" cy="2796160"/>
          </a:xfrm>
        </p:grpSpPr>
        <p:pic>
          <p:nvPicPr>
            <p:cNvPr id="10" name="Picture 9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FC04D8B-0EC8-C217-2A8B-AD86F3B71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4661"/>
            <a:stretch/>
          </p:blipFill>
          <p:spPr>
            <a:xfrm>
              <a:off x="5471651" y="2398309"/>
              <a:ext cx="5832987" cy="279616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ED2E1D8-0EA1-103B-984E-AA6DB4712DE7}"/>
                </a:ext>
              </a:extLst>
            </p:cNvPr>
            <p:cNvSpPr/>
            <p:nvPr/>
          </p:nvSpPr>
          <p:spPr>
            <a:xfrm>
              <a:off x="8442766" y="5072324"/>
              <a:ext cx="704538" cy="45719"/>
            </a:xfrm>
            <a:custGeom>
              <a:avLst/>
              <a:gdLst>
                <a:gd name="connsiteX0" fmla="*/ 127416 w 1081676"/>
                <a:gd name="connsiteY0" fmla="*/ 0 h 194872"/>
                <a:gd name="connsiteX1" fmla="*/ 1049312 w 1081676"/>
                <a:gd name="connsiteY1" fmla="*/ 7495 h 194872"/>
                <a:gd name="connsiteX2" fmla="*/ 1019331 w 1081676"/>
                <a:gd name="connsiteY2" fmla="*/ 22485 h 194872"/>
                <a:gd name="connsiteX3" fmla="*/ 457200 w 1081676"/>
                <a:gd name="connsiteY3" fmla="*/ 14990 h 194872"/>
                <a:gd name="connsiteX4" fmla="*/ 209862 w 1081676"/>
                <a:gd name="connsiteY4" fmla="*/ 22485 h 194872"/>
                <a:gd name="connsiteX5" fmla="*/ 179882 w 1081676"/>
                <a:gd name="connsiteY5" fmla="*/ 29980 h 194872"/>
                <a:gd name="connsiteX6" fmla="*/ 0 w 1081676"/>
                <a:gd name="connsiteY6" fmla="*/ 37475 h 194872"/>
                <a:gd name="connsiteX7" fmla="*/ 22485 w 1081676"/>
                <a:gd name="connsiteY7" fmla="*/ 44970 h 194872"/>
                <a:gd name="connsiteX8" fmla="*/ 202367 w 1081676"/>
                <a:gd name="connsiteY8" fmla="*/ 59960 h 194872"/>
                <a:gd name="connsiteX9" fmla="*/ 322289 w 1081676"/>
                <a:gd name="connsiteY9" fmla="*/ 89941 h 194872"/>
                <a:gd name="connsiteX10" fmla="*/ 389744 w 1081676"/>
                <a:gd name="connsiteY10" fmla="*/ 104931 h 194872"/>
                <a:gd name="connsiteX11" fmla="*/ 457200 w 1081676"/>
                <a:gd name="connsiteY11" fmla="*/ 127416 h 194872"/>
                <a:gd name="connsiteX12" fmla="*/ 584616 w 1081676"/>
                <a:gd name="connsiteY12" fmla="*/ 157396 h 194872"/>
                <a:gd name="connsiteX13" fmla="*/ 682053 w 1081676"/>
                <a:gd name="connsiteY13" fmla="*/ 179882 h 194872"/>
                <a:gd name="connsiteX14" fmla="*/ 824459 w 1081676"/>
                <a:gd name="connsiteY14" fmla="*/ 194872 h 194872"/>
                <a:gd name="connsiteX15" fmla="*/ 1004341 w 1081676"/>
                <a:gd name="connsiteY15" fmla="*/ 172387 h 194872"/>
                <a:gd name="connsiteX16" fmla="*/ 1049312 w 1081676"/>
                <a:gd name="connsiteY16" fmla="*/ 157396 h 194872"/>
                <a:gd name="connsiteX17" fmla="*/ 1079292 w 1081676"/>
                <a:gd name="connsiteY17" fmla="*/ 142406 h 194872"/>
                <a:gd name="connsiteX18" fmla="*/ 1034321 w 1081676"/>
                <a:gd name="connsiteY18" fmla="*/ 157396 h 194872"/>
                <a:gd name="connsiteX19" fmla="*/ 989351 w 1081676"/>
                <a:gd name="connsiteY19" fmla="*/ 172387 h 194872"/>
                <a:gd name="connsiteX20" fmla="*/ 966866 w 1081676"/>
                <a:gd name="connsiteY20" fmla="*/ 172387 h 19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1676" h="194872">
                  <a:moveTo>
                    <a:pt x="127416" y="0"/>
                  </a:moveTo>
                  <a:lnTo>
                    <a:pt x="1049312" y="7495"/>
                  </a:lnTo>
                  <a:cubicBezTo>
                    <a:pt x="1060482" y="7777"/>
                    <a:pt x="1030503" y="22344"/>
                    <a:pt x="1019331" y="22485"/>
                  </a:cubicBezTo>
                  <a:lnTo>
                    <a:pt x="457200" y="14990"/>
                  </a:lnTo>
                  <a:cubicBezTo>
                    <a:pt x="374754" y="17488"/>
                    <a:pt x="292226" y="18033"/>
                    <a:pt x="209862" y="22485"/>
                  </a:cubicBezTo>
                  <a:cubicBezTo>
                    <a:pt x="199576" y="23041"/>
                    <a:pt x="190157" y="29246"/>
                    <a:pt x="179882" y="29980"/>
                  </a:cubicBezTo>
                  <a:cubicBezTo>
                    <a:pt x="120022" y="34256"/>
                    <a:pt x="59961" y="34977"/>
                    <a:pt x="0" y="37475"/>
                  </a:cubicBezTo>
                  <a:cubicBezTo>
                    <a:pt x="7495" y="39973"/>
                    <a:pt x="14820" y="43054"/>
                    <a:pt x="22485" y="44970"/>
                  </a:cubicBezTo>
                  <a:cubicBezTo>
                    <a:pt x="85269" y="60666"/>
                    <a:pt x="126727" y="55979"/>
                    <a:pt x="202367" y="59960"/>
                  </a:cubicBezTo>
                  <a:cubicBezTo>
                    <a:pt x="319083" y="74551"/>
                    <a:pt x="205769" y="55671"/>
                    <a:pt x="322289" y="89941"/>
                  </a:cubicBezTo>
                  <a:cubicBezTo>
                    <a:pt x="344387" y="96440"/>
                    <a:pt x="367551" y="98766"/>
                    <a:pt x="389744" y="104931"/>
                  </a:cubicBezTo>
                  <a:cubicBezTo>
                    <a:pt x="412581" y="111275"/>
                    <a:pt x="434461" y="120728"/>
                    <a:pt x="457200" y="127416"/>
                  </a:cubicBezTo>
                  <a:cubicBezTo>
                    <a:pt x="492755" y="137873"/>
                    <a:pt x="549319" y="149250"/>
                    <a:pt x="584616" y="157396"/>
                  </a:cubicBezTo>
                  <a:cubicBezTo>
                    <a:pt x="632405" y="168425"/>
                    <a:pt x="614689" y="167251"/>
                    <a:pt x="682053" y="179882"/>
                  </a:cubicBezTo>
                  <a:cubicBezTo>
                    <a:pt x="729052" y="188694"/>
                    <a:pt x="776938" y="190912"/>
                    <a:pt x="824459" y="194872"/>
                  </a:cubicBezTo>
                  <a:cubicBezTo>
                    <a:pt x="975148" y="186501"/>
                    <a:pt x="916642" y="201620"/>
                    <a:pt x="1004341" y="172387"/>
                  </a:cubicBezTo>
                  <a:lnTo>
                    <a:pt x="1049312" y="157396"/>
                  </a:lnTo>
                  <a:cubicBezTo>
                    <a:pt x="1059305" y="152399"/>
                    <a:pt x="1090465" y="142406"/>
                    <a:pt x="1079292" y="142406"/>
                  </a:cubicBezTo>
                  <a:cubicBezTo>
                    <a:pt x="1063491" y="142406"/>
                    <a:pt x="1049311" y="152399"/>
                    <a:pt x="1034321" y="157396"/>
                  </a:cubicBezTo>
                  <a:lnTo>
                    <a:pt x="989351" y="172387"/>
                  </a:lnTo>
                  <a:lnTo>
                    <a:pt x="966866" y="172387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0685A64-D1C6-F6EA-6B91-6F59DDD33D2F}"/>
                </a:ext>
              </a:extLst>
            </p:cNvPr>
            <p:cNvSpPr/>
            <p:nvPr/>
          </p:nvSpPr>
          <p:spPr>
            <a:xfrm>
              <a:off x="7828410" y="4340305"/>
              <a:ext cx="1948479" cy="45719"/>
            </a:xfrm>
            <a:custGeom>
              <a:avLst/>
              <a:gdLst>
                <a:gd name="connsiteX0" fmla="*/ 127416 w 1081676"/>
                <a:gd name="connsiteY0" fmla="*/ 0 h 194872"/>
                <a:gd name="connsiteX1" fmla="*/ 1049312 w 1081676"/>
                <a:gd name="connsiteY1" fmla="*/ 7495 h 194872"/>
                <a:gd name="connsiteX2" fmla="*/ 1019331 w 1081676"/>
                <a:gd name="connsiteY2" fmla="*/ 22485 h 194872"/>
                <a:gd name="connsiteX3" fmla="*/ 457200 w 1081676"/>
                <a:gd name="connsiteY3" fmla="*/ 14990 h 194872"/>
                <a:gd name="connsiteX4" fmla="*/ 209862 w 1081676"/>
                <a:gd name="connsiteY4" fmla="*/ 22485 h 194872"/>
                <a:gd name="connsiteX5" fmla="*/ 179882 w 1081676"/>
                <a:gd name="connsiteY5" fmla="*/ 29980 h 194872"/>
                <a:gd name="connsiteX6" fmla="*/ 0 w 1081676"/>
                <a:gd name="connsiteY6" fmla="*/ 37475 h 194872"/>
                <a:gd name="connsiteX7" fmla="*/ 22485 w 1081676"/>
                <a:gd name="connsiteY7" fmla="*/ 44970 h 194872"/>
                <a:gd name="connsiteX8" fmla="*/ 202367 w 1081676"/>
                <a:gd name="connsiteY8" fmla="*/ 59960 h 194872"/>
                <a:gd name="connsiteX9" fmla="*/ 322289 w 1081676"/>
                <a:gd name="connsiteY9" fmla="*/ 89941 h 194872"/>
                <a:gd name="connsiteX10" fmla="*/ 389744 w 1081676"/>
                <a:gd name="connsiteY10" fmla="*/ 104931 h 194872"/>
                <a:gd name="connsiteX11" fmla="*/ 457200 w 1081676"/>
                <a:gd name="connsiteY11" fmla="*/ 127416 h 194872"/>
                <a:gd name="connsiteX12" fmla="*/ 584616 w 1081676"/>
                <a:gd name="connsiteY12" fmla="*/ 157396 h 194872"/>
                <a:gd name="connsiteX13" fmla="*/ 682053 w 1081676"/>
                <a:gd name="connsiteY13" fmla="*/ 179882 h 194872"/>
                <a:gd name="connsiteX14" fmla="*/ 824459 w 1081676"/>
                <a:gd name="connsiteY14" fmla="*/ 194872 h 194872"/>
                <a:gd name="connsiteX15" fmla="*/ 1004341 w 1081676"/>
                <a:gd name="connsiteY15" fmla="*/ 172387 h 194872"/>
                <a:gd name="connsiteX16" fmla="*/ 1049312 w 1081676"/>
                <a:gd name="connsiteY16" fmla="*/ 157396 h 194872"/>
                <a:gd name="connsiteX17" fmla="*/ 1079292 w 1081676"/>
                <a:gd name="connsiteY17" fmla="*/ 142406 h 194872"/>
                <a:gd name="connsiteX18" fmla="*/ 1034321 w 1081676"/>
                <a:gd name="connsiteY18" fmla="*/ 157396 h 194872"/>
                <a:gd name="connsiteX19" fmla="*/ 989351 w 1081676"/>
                <a:gd name="connsiteY19" fmla="*/ 172387 h 194872"/>
                <a:gd name="connsiteX20" fmla="*/ 966866 w 1081676"/>
                <a:gd name="connsiteY20" fmla="*/ 172387 h 19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81676" h="194872">
                  <a:moveTo>
                    <a:pt x="127416" y="0"/>
                  </a:moveTo>
                  <a:lnTo>
                    <a:pt x="1049312" y="7495"/>
                  </a:lnTo>
                  <a:cubicBezTo>
                    <a:pt x="1060482" y="7777"/>
                    <a:pt x="1030503" y="22344"/>
                    <a:pt x="1019331" y="22485"/>
                  </a:cubicBezTo>
                  <a:lnTo>
                    <a:pt x="457200" y="14990"/>
                  </a:lnTo>
                  <a:cubicBezTo>
                    <a:pt x="374754" y="17488"/>
                    <a:pt x="292226" y="18033"/>
                    <a:pt x="209862" y="22485"/>
                  </a:cubicBezTo>
                  <a:cubicBezTo>
                    <a:pt x="199576" y="23041"/>
                    <a:pt x="190157" y="29246"/>
                    <a:pt x="179882" y="29980"/>
                  </a:cubicBezTo>
                  <a:cubicBezTo>
                    <a:pt x="120022" y="34256"/>
                    <a:pt x="59961" y="34977"/>
                    <a:pt x="0" y="37475"/>
                  </a:cubicBezTo>
                  <a:cubicBezTo>
                    <a:pt x="7495" y="39973"/>
                    <a:pt x="14820" y="43054"/>
                    <a:pt x="22485" y="44970"/>
                  </a:cubicBezTo>
                  <a:cubicBezTo>
                    <a:pt x="85269" y="60666"/>
                    <a:pt x="126727" y="55979"/>
                    <a:pt x="202367" y="59960"/>
                  </a:cubicBezTo>
                  <a:cubicBezTo>
                    <a:pt x="319083" y="74551"/>
                    <a:pt x="205769" y="55671"/>
                    <a:pt x="322289" y="89941"/>
                  </a:cubicBezTo>
                  <a:cubicBezTo>
                    <a:pt x="344387" y="96440"/>
                    <a:pt x="367551" y="98766"/>
                    <a:pt x="389744" y="104931"/>
                  </a:cubicBezTo>
                  <a:cubicBezTo>
                    <a:pt x="412581" y="111275"/>
                    <a:pt x="434461" y="120728"/>
                    <a:pt x="457200" y="127416"/>
                  </a:cubicBezTo>
                  <a:cubicBezTo>
                    <a:pt x="492755" y="137873"/>
                    <a:pt x="549319" y="149250"/>
                    <a:pt x="584616" y="157396"/>
                  </a:cubicBezTo>
                  <a:cubicBezTo>
                    <a:pt x="632405" y="168425"/>
                    <a:pt x="614689" y="167251"/>
                    <a:pt x="682053" y="179882"/>
                  </a:cubicBezTo>
                  <a:cubicBezTo>
                    <a:pt x="729052" y="188694"/>
                    <a:pt x="776938" y="190912"/>
                    <a:pt x="824459" y="194872"/>
                  </a:cubicBezTo>
                  <a:cubicBezTo>
                    <a:pt x="975148" y="186501"/>
                    <a:pt x="916642" y="201620"/>
                    <a:pt x="1004341" y="172387"/>
                  </a:cubicBezTo>
                  <a:lnTo>
                    <a:pt x="1049312" y="157396"/>
                  </a:lnTo>
                  <a:cubicBezTo>
                    <a:pt x="1059305" y="152399"/>
                    <a:pt x="1090465" y="142406"/>
                    <a:pt x="1079292" y="142406"/>
                  </a:cubicBezTo>
                  <a:cubicBezTo>
                    <a:pt x="1063491" y="142406"/>
                    <a:pt x="1049311" y="152399"/>
                    <a:pt x="1034321" y="157396"/>
                  </a:cubicBezTo>
                  <a:lnTo>
                    <a:pt x="989351" y="172387"/>
                  </a:lnTo>
                  <a:lnTo>
                    <a:pt x="966866" y="172387"/>
                  </a:lnTo>
                </a:path>
              </a:pathLst>
            </a:cu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65EFEF6D-2FCD-C161-8F84-41241D749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272" y="2352803"/>
            <a:ext cx="2630176" cy="146591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C12D3665-7039-3BBE-A122-053783FF6A1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562"/>
          <a:stretch/>
        </p:blipFill>
        <p:spPr>
          <a:xfrm>
            <a:off x="10952064" y="1994335"/>
            <a:ext cx="1239936" cy="182438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D39914FA-2B73-9F3F-66AF-09419121ED7C}"/>
              </a:ext>
            </a:extLst>
          </p:cNvPr>
          <p:cNvSpPr txBox="1">
            <a:spLocks/>
          </p:cNvSpPr>
          <p:nvPr/>
        </p:nvSpPr>
        <p:spPr>
          <a:xfrm>
            <a:off x="5511684" y="2147203"/>
            <a:ext cx="2630176" cy="18874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Visualizations : Counting with both plot labels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89AF199C-F1FD-A8C4-EB8F-1400ECE5A8E4}"/>
              </a:ext>
            </a:extLst>
          </p:cNvPr>
          <p:cNvSpPr txBox="1">
            <a:spLocks/>
          </p:cNvSpPr>
          <p:nvPr/>
        </p:nvSpPr>
        <p:spPr>
          <a:xfrm>
            <a:off x="10952064" y="1524000"/>
            <a:ext cx="1239936" cy="446573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Visualizations: Text Count vs. Word Count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E0BB99-3815-20D2-61CE-1B20B0C4DC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0000" r="43373"/>
          <a:stretch/>
        </p:blipFill>
        <p:spPr>
          <a:xfrm>
            <a:off x="5511684" y="850392"/>
            <a:ext cx="2656968" cy="130274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2A00A6D-2471-85F9-7274-4EC14DD87AE1}"/>
              </a:ext>
            </a:extLst>
          </p:cNvPr>
          <p:cNvSpPr txBox="1">
            <a:spLocks/>
          </p:cNvSpPr>
          <p:nvPr/>
        </p:nvSpPr>
        <p:spPr>
          <a:xfrm>
            <a:off x="5518978" y="596997"/>
            <a:ext cx="2649674" cy="25339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Basics : Dropping Null Values</a:t>
            </a:r>
          </a:p>
        </p:txBody>
      </p:sp>
      <p:pic>
        <p:nvPicPr>
          <p:cNvPr id="32" name="Picture 31" descr="Table&#10;&#10;Description automatically generated">
            <a:extLst>
              <a:ext uri="{FF2B5EF4-FFF2-40B4-BE49-F238E27FC236}">
                <a16:creationId xmlns:a16="http://schemas.microsoft.com/office/drawing/2014/main" id="{770D4EB4-0DD8-9F01-847C-1B0E5C4D2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8652" y="850390"/>
            <a:ext cx="2783412" cy="296832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D8CE891F-FE76-859A-F63C-771F8C522660}"/>
              </a:ext>
            </a:extLst>
          </p:cNvPr>
          <p:cNvSpPr txBox="1">
            <a:spLocks/>
          </p:cNvSpPr>
          <p:nvPr/>
        </p:nvSpPr>
        <p:spPr>
          <a:xfrm>
            <a:off x="8156448" y="589213"/>
            <a:ext cx="2783412" cy="26117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Cleaning Data Regex : Counting Popular Values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89A663B-FE66-6EA2-D7F0-F1A3AC9A1FD0}"/>
              </a:ext>
            </a:extLst>
          </p:cNvPr>
          <p:cNvPicPr>
            <a:picLocks noChangeAspect="1"/>
          </p:cNvPicPr>
          <p:nvPr/>
        </p:nvPicPr>
        <p:blipFill>
          <a:blip r:embed="rId10">
            <a:grayscl/>
            <a:alphaModFix amt="74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5551"/>
                    </a14:imgEffect>
                    <a14:imgEffect>
                      <a14:saturation sat="3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78856" y="658382"/>
            <a:ext cx="1028363" cy="788948"/>
          </a:xfrm>
          <a:prstGeom prst="rect">
            <a:avLst/>
          </a:prstGeom>
        </p:spPr>
      </p:pic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1ED36CAA-A360-9EC8-D667-6AF685D502B0}"/>
              </a:ext>
            </a:extLst>
          </p:cNvPr>
          <p:cNvSpPr txBox="1">
            <a:spLocks/>
          </p:cNvSpPr>
          <p:nvPr/>
        </p:nvSpPr>
        <p:spPr>
          <a:xfrm>
            <a:off x="878232" y="346732"/>
            <a:ext cx="5217768" cy="242480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Group 5 – MythBusters 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05E65A4A-4FE9-D220-9073-32E118408704}"/>
              </a:ext>
            </a:extLst>
          </p:cNvPr>
          <p:cNvSpPr txBox="1">
            <a:spLocks/>
          </p:cNvSpPr>
          <p:nvPr/>
        </p:nvSpPr>
        <p:spPr>
          <a:xfrm>
            <a:off x="6088161" y="346731"/>
            <a:ext cx="6096000" cy="237708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Project by: Amanda Goguen, Anthony Marquez, Kevin </a:t>
            </a:r>
            <a:r>
              <a:rPr lang="en-US" dirty="0" err="1"/>
              <a:t>Whitiak</a:t>
            </a:r>
            <a:r>
              <a:rPr lang="en-US" dirty="0"/>
              <a:t>, Salih </a:t>
            </a:r>
            <a:r>
              <a:rPr lang="en-US" dirty="0" err="1"/>
              <a:t>Ayhan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99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{6E2E1FC9-AC3E-7C41-AB20-5922C2BFF8EF}tf10001122</Template>
  <TotalTime>135</TotalTime>
  <Words>191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Circuit</vt:lpstr>
      <vt:lpstr>Fake News identifier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identifier</dc:title>
  <dc:creator>Amanda Goguen</dc:creator>
  <cp:lastModifiedBy>Amanda Goguen</cp:lastModifiedBy>
  <cp:revision>2</cp:revision>
  <dcterms:created xsi:type="dcterms:W3CDTF">2022-08-15T01:26:30Z</dcterms:created>
  <dcterms:modified xsi:type="dcterms:W3CDTF">2022-08-15T03:41:51Z</dcterms:modified>
</cp:coreProperties>
</file>