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A4080-33DE-4C1B-A0CF-1D7F53B6FE7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B83C-B013-4524-896C-BC01D4B7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0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5F7E62E-7EC4-EBFC-C1C4-652121F23F2C}"/>
              </a:ext>
            </a:extLst>
          </p:cNvPr>
          <p:cNvSpPr/>
          <p:nvPr userDrawn="1"/>
        </p:nvSpPr>
        <p:spPr>
          <a:xfrm>
            <a:off x="1409351" y="1485915"/>
            <a:ext cx="9258649" cy="2944536"/>
          </a:xfrm>
          <a:custGeom>
            <a:avLst/>
            <a:gdLst>
              <a:gd name="connsiteX0" fmla="*/ 432033 w 7298422"/>
              <a:gd name="connsiteY0" fmla="*/ 499145 h 4915949"/>
              <a:gd name="connsiteX1" fmla="*/ 432033 w 7298422"/>
              <a:gd name="connsiteY1" fmla="*/ 4536347 h 4915949"/>
              <a:gd name="connsiteX2" fmla="*/ 6866389 w 7298422"/>
              <a:gd name="connsiteY2" fmla="*/ 4536347 h 4915949"/>
              <a:gd name="connsiteX3" fmla="*/ 6866389 w 7298422"/>
              <a:gd name="connsiteY3" fmla="*/ 499145 h 4915949"/>
              <a:gd name="connsiteX4" fmla="*/ 0 w 7298422"/>
              <a:gd name="connsiteY4" fmla="*/ 0 h 4915949"/>
              <a:gd name="connsiteX5" fmla="*/ 7298422 w 7298422"/>
              <a:gd name="connsiteY5" fmla="*/ 0 h 4915949"/>
              <a:gd name="connsiteX6" fmla="*/ 7298422 w 7298422"/>
              <a:gd name="connsiteY6" fmla="*/ 4915949 h 4915949"/>
              <a:gd name="connsiteX7" fmla="*/ 0 w 7298422"/>
              <a:gd name="connsiteY7" fmla="*/ 4915949 h 49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8422" h="4915949">
                <a:moveTo>
                  <a:pt x="432033" y="499145"/>
                </a:moveTo>
                <a:lnTo>
                  <a:pt x="432033" y="4536347"/>
                </a:lnTo>
                <a:lnTo>
                  <a:pt x="6866389" y="4536347"/>
                </a:lnTo>
                <a:lnTo>
                  <a:pt x="6866389" y="499145"/>
                </a:lnTo>
                <a:close/>
                <a:moveTo>
                  <a:pt x="0" y="0"/>
                </a:moveTo>
                <a:lnTo>
                  <a:pt x="7298422" y="0"/>
                </a:lnTo>
                <a:lnTo>
                  <a:pt x="7298422" y="4915949"/>
                </a:lnTo>
                <a:lnTo>
                  <a:pt x="0" y="491594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351" y="2341984"/>
            <a:ext cx="9258649" cy="1167977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675" y="462014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defRPr sz="3200"/>
            </a:lvl2pPr>
            <a:lvl3pPr marL="714375" indent="-228600">
              <a:buFont typeface="Wingdings" panose="05000000000000000000" pitchFamily="2" charset="2"/>
              <a:buChar char="ü"/>
              <a:defRPr sz="3200"/>
            </a:lvl3pPr>
            <a:lvl4pPr marL="714375" indent="-228600">
              <a:buFont typeface="Wingdings" panose="05000000000000000000" pitchFamily="2" charset="2"/>
              <a:buChar char="v"/>
              <a:defRPr sz="3200"/>
            </a:lvl4pPr>
            <a:lvl5pPr marL="714375" indent="-228600">
              <a:buFont typeface="Wingdings" panose="05000000000000000000" pitchFamily="2" charset="2"/>
              <a:buChar char="§"/>
              <a:defRPr sz="3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85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8683"/>
            <a:ext cx="10515600" cy="486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794B-C126-4883-8EEF-BC388B0A2A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A2C9-DF2A-4CFC-9BBF-F4E60BBBA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4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0" r:id="rId4"/>
    <p:sldLayoutId id="2147483676" r:id="rId5"/>
    <p:sldLayoutId id="2147483678" r:id="rId6"/>
    <p:sldLayoutId id="214748367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7C940-70BE-4795-94C1-10780C43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B6692-D21F-8CCC-8245-29245368F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n96js</a:t>
            </a:r>
          </a:p>
          <a:p>
            <a:r>
              <a:rPr lang="ko-KR" altLang="en-US" dirty="0"/>
              <a:t>작성일자 </a:t>
            </a:r>
            <a:r>
              <a:rPr lang="en-US" altLang="ko-KR" dirty="0"/>
              <a:t>: 2024-05-03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22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D5193B-520B-C460-8A45-50E912CC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C974D9-63CF-3165-7AA6-8A31E6A6661C}"/>
              </a:ext>
            </a:extLst>
          </p:cNvPr>
          <p:cNvGrpSpPr/>
          <p:nvPr/>
        </p:nvGrpSpPr>
        <p:grpSpPr>
          <a:xfrm>
            <a:off x="2467291" y="1250302"/>
            <a:ext cx="6997194" cy="5241768"/>
            <a:chOff x="2467291" y="1075008"/>
            <a:chExt cx="6997194" cy="541706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D1EE958-A51C-8502-669E-E8729219C4A3}"/>
                </a:ext>
              </a:extLst>
            </p:cNvPr>
            <p:cNvSpPr/>
            <p:nvPr/>
          </p:nvSpPr>
          <p:spPr>
            <a:xfrm rot="21600000">
              <a:off x="2904572" y="1075008"/>
              <a:ext cx="6559913" cy="874563"/>
            </a:xfrm>
            <a:custGeom>
              <a:avLst/>
              <a:gdLst>
                <a:gd name="connsiteX0" fmla="*/ 0 w 6559913"/>
                <a:gd name="connsiteY0" fmla="*/ 0 h 874561"/>
                <a:gd name="connsiteX1" fmla="*/ 6122633 w 6559913"/>
                <a:gd name="connsiteY1" fmla="*/ 0 h 874561"/>
                <a:gd name="connsiteX2" fmla="*/ 6559913 w 6559913"/>
                <a:gd name="connsiteY2" fmla="*/ 437281 h 874561"/>
                <a:gd name="connsiteX3" fmla="*/ 6122633 w 6559913"/>
                <a:gd name="connsiteY3" fmla="*/ 874561 h 874561"/>
                <a:gd name="connsiteX4" fmla="*/ 0 w 6559913"/>
                <a:gd name="connsiteY4" fmla="*/ 874561 h 874561"/>
                <a:gd name="connsiteX5" fmla="*/ 0 w 6559913"/>
                <a:gd name="connsiteY5" fmla="*/ 0 h 87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9913" h="874561">
                  <a:moveTo>
                    <a:pt x="6559913" y="874560"/>
                  </a:moveTo>
                  <a:lnTo>
                    <a:pt x="437280" y="874560"/>
                  </a:lnTo>
                  <a:lnTo>
                    <a:pt x="0" y="437280"/>
                  </a:lnTo>
                  <a:lnTo>
                    <a:pt x="437280" y="1"/>
                  </a:lnTo>
                  <a:lnTo>
                    <a:pt x="6559913" y="1"/>
                  </a:lnTo>
                  <a:lnTo>
                    <a:pt x="6559913" y="874560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298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주제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F8B4B3E-8097-59B8-60DD-7151603FEE86}"/>
                </a:ext>
              </a:extLst>
            </p:cNvPr>
            <p:cNvSpPr/>
            <p:nvPr/>
          </p:nvSpPr>
          <p:spPr>
            <a:xfrm>
              <a:off x="2467291" y="1075009"/>
              <a:ext cx="874561" cy="874561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B813FFF-2E9F-E917-48A2-695C39643920}"/>
                </a:ext>
              </a:extLst>
            </p:cNvPr>
            <p:cNvSpPr/>
            <p:nvPr/>
          </p:nvSpPr>
          <p:spPr>
            <a:xfrm rot="21600000">
              <a:off x="2904572" y="2210634"/>
              <a:ext cx="6559913" cy="874562"/>
            </a:xfrm>
            <a:custGeom>
              <a:avLst/>
              <a:gdLst>
                <a:gd name="connsiteX0" fmla="*/ 0 w 6559913"/>
                <a:gd name="connsiteY0" fmla="*/ 0 h 874561"/>
                <a:gd name="connsiteX1" fmla="*/ 6122633 w 6559913"/>
                <a:gd name="connsiteY1" fmla="*/ 0 h 874561"/>
                <a:gd name="connsiteX2" fmla="*/ 6559913 w 6559913"/>
                <a:gd name="connsiteY2" fmla="*/ 437281 h 874561"/>
                <a:gd name="connsiteX3" fmla="*/ 6122633 w 6559913"/>
                <a:gd name="connsiteY3" fmla="*/ 874561 h 874561"/>
                <a:gd name="connsiteX4" fmla="*/ 0 w 6559913"/>
                <a:gd name="connsiteY4" fmla="*/ 874561 h 874561"/>
                <a:gd name="connsiteX5" fmla="*/ 0 w 6559913"/>
                <a:gd name="connsiteY5" fmla="*/ 0 h 87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9913" h="874561">
                  <a:moveTo>
                    <a:pt x="6559913" y="874560"/>
                  </a:moveTo>
                  <a:lnTo>
                    <a:pt x="437280" y="874560"/>
                  </a:lnTo>
                  <a:lnTo>
                    <a:pt x="0" y="437280"/>
                  </a:lnTo>
                  <a:lnTo>
                    <a:pt x="437280" y="1"/>
                  </a:lnTo>
                  <a:lnTo>
                    <a:pt x="6559913" y="1"/>
                  </a:lnTo>
                  <a:lnTo>
                    <a:pt x="6559913" y="874560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298" tIns="118110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팀원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54E5D2B-C4D8-1874-FA0F-7FF73CA29269}"/>
                </a:ext>
              </a:extLst>
            </p:cNvPr>
            <p:cNvSpPr/>
            <p:nvPr/>
          </p:nvSpPr>
          <p:spPr>
            <a:xfrm>
              <a:off x="2467291" y="2210634"/>
              <a:ext cx="874561" cy="874561"/>
            </a:xfrm>
            <a:prstGeom prst="ellipse">
              <a:avLst/>
            </a:pr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C496DAE-B9DF-B295-E2F7-49DDF1DBD606}"/>
                </a:ext>
              </a:extLst>
            </p:cNvPr>
            <p:cNvSpPr/>
            <p:nvPr/>
          </p:nvSpPr>
          <p:spPr>
            <a:xfrm rot="21600000">
              <a:off x="2904572" y="3346258"/>
              <a:ext cx="6559913" cy="874562"/>
            </a:xfrm>
            <a:custGeom>
              <a:avLst/>
              <a:gdLst>
                <a:gd name="connsiteX0" fmla="*/ 0 w 6559913"/>
                <a:gd name="connsiteY0" fmla="*/ 0 h 874561"/>
                <a:gd name="connsiteX1" fmla="*/ 6122633 w 6559913"/>
                <a:gd name="connsiteY1" fmla="*/ 0 h 874561"/>
                <a:gd name="connsiteX2" fmla="*/ 6559913 w 6559913"/>
                <a:gd name="connsiteY2" fmla="*/ 437281 h 874561"/>
                <a:gd name="connsiteX3" fmla="*/ 6122633 w 6559913"/>
                <a:gd name="connsiteY3" fmla="*/ 874561 h 874561"/>
                <a:gd name="connsiteX4" fmla="*/ 0 w 6559913"/>
                <a:gd name="connsiteY4" fmla="*/ 874561 h 874561"/>
                <a:gd name="connsiteX5" fmla="*/ 0 w 6559913"/>
                <a:gd name="connsiteY5" fmla="*/ 0 h 87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9913" h="874561">
                  <a:moveTo>
                    <a:pt x="6559913" y="874560"/>
                  </a:moveTo>
                  <a:lnTo>
                    <a:pt x="437280" y="874560"/>
                  </a:lnTo>
                  <a:lnTo>
                    <a:pt x="0" y="437280"/>
                  </a:lnTo>
                  <a:lnTo>
                    <a:pt x="437280" y="1"/>
                  </a:lnTo>
                  <a:lnTo>
                    <a:pt x="6559913" y="1"/>
                  </a:lnTo>
                  <a:lnTo>
                    <a:pt x="6559913" y="874560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298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 err="1"/>
                <a:t>디자인컨셉</a:t>
              </a:r>
              <a:endParaRPr lang="ko-KR" altLang="en-US" sz="3100" kern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F2EA6D-94B1-6A52-A3A2-7C161D6AADC8}"/>
                </a:ext>
              </a:extLst>
            </p:cNvPr>
            <p:cNvSpPr/>
            <p:nvPr/>
          </p:nvSpPr>
          <p:spPr>
            <a:xfrm>
              <a:off x="2467291" y="3346259"/>
              <a:ext cx="874561" cy="874561"/>
            </a:xfrm>
            <a:prstGeom prst="ellipse">
              <a:avLst/>
            </a:pr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AA6B3D9-0297-AD81-DBDA-3615BBDF101B}"/>
                </a:ext>
              </a:extLst>
            </p:cNvPr>
            <p:cNvSpPr/>
            <p:nvPr/>
          </p:nvSpPr>
          <p:spPr>
            <a:xfrm rot="21600000">
              <a:off x="2904572" y="4481883"/>
              <a:ext cx="6559913" cy="874562"/>
            </a:xfrm>
            <a:custGeom>
              <a:avLst/>
              <a:gdLst>
                <a:gd name="connsiteX0" fmla="*/ 0 w 6559913"/>
                <a:gd name="connsiteY0" fmla="*/ 0 h 874561"/>
                <a:gd name="connsiteX1" fmla="*/ 6122633 w 6559913"/>
                <a:gd name="connsiteY1" fmla="*/ 0 h 874561"/>
                <a:gd name="connsiteX2" fmla="*/ 6559913 w 6559913"/>
                <a:gd name="connsiteY2" fmla="*/ 437281 h 874561"/>
                <a:gd name="connsiteX3" fmla="*/ 6122633 w 6559913"/>
                <a:gd name="connsiteY3" fmla="*/ 874561 h 874561"/>
                <a:gd name="connsiteX4" fmla="*/ 0 w 6559913"/>
                <a:gd name="connsiteY4" fmla="*/ 874561 h 874561"/>
                <a:gd name="connsiteX5" fmla="*/ 0 w 6559913"/>
                <a:gd name="connsiteY5" fmla="*/ 0 h 87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9913" h="874561">
                  <a:moveTo>
                    <a:pt x="6559913" y="874560"/>
                  </a:moveTo>
                  <a:lnTo>
                    <a:pt x="437280" y="874560"/>
                  </a:lnTo>
                  <a:lnTo>
                    <a:pt x="0" y="437280"/>
                  </a:lnTo>
                  <a:lnTo>
                    <a:pt x="437280" y="1"/>
                  </a:lnTo>
                  <a:lnTo>
                    <a:pt x="6559913" y="1"/>
                  </a:lnTo>
                  <a:lnTo>
                    <a:pt x="6559913" y="874560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298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100" kern="1200" dirty="0"/>
                <a:t>IA</a:t>
              </a:r>
              <a:endParaRPr lang="ko-KR" altLang="en-US" sz="3100" kern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9FF0B4-A526-396A-ED92-B21B36BD71BD}"/>
                </a:ext>
              </a:extLst>
            </p:cNvPr>
            <p:cNvSpPr/>
            <p:nvPr/>
          </p:nvSpPr>
          <p:spPr>
            <a:xfrm>
              <a:off x="2467291" y="4481884"/>
              <a:ext cx="874561" cy="874561"/>
            </a:xfrm>
            <a:prstGeom prst="ellipse">
              <a:avLst/>
            </a:pr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B7730A6-A3C3-42A2-E6E6-81A53C468564}"/>
                </a:ext>
              </a:extLst>
            </p:cNvPr>
            <p:cNvSpPr/>
            <p:nvPr/>
          </p:nvSpPr>
          <p:spPr>
            <a:xfrm rot="21600000">
              <a:off x="2904572" y="5617508"/>
              <a:ext cx="6559913" cy="874562"/>
            </a:xfrm>
            <a:custGeom>
              <a:avLst/>
              <a:gdLst>
                <a:gd name="connsiteX0" fmla="*/ 0 w 6559913"/>
                <a:gd name="connsiteY0" fmla="*/ 0 h 874561"/>
                <a:gd name="connsiteX1" fmla="*/ 6122633 w 6559913"/>
                <a:gd name="connsiteY1" fmla="*/ 0 h 874561"/>
                <a:gd name="connsiteX2" fmla="*/ 6559913 w 6559913"/>
                <a:gd name="connsiteY2" fmla="*/ 437281 h 874561"/>
                <a:gd name="connsiteX3" fmla="*/ 6122633 w 6559913"/>
                <a:gd name="connsiteY3" fmla="*/ 874561 h 874561"/>
                <a:gd name="connsiteX4" fmla="*/ 0 w 6559913"/>
                <a:gd name="connsiteY4" fmla="*/ 874561 h 874561"/>
                <a:gd name="connsiteX5" fmla="*/ 0 w 6559913"/>
                <a:gd name="connsiteY5" fmla="*/ 0 h 87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9913" h="874561">
                  <a:moveTo>
                    <a:pt x="6559913" y="874560"/>
                  </a:moveTo>
                  <a:lnTo>
                    <a:pt x="437280" y="874560"/>
                  </a:lnTo>
                  <a:lnTo>
                    <a:pt x="0" y="437280"/>
                  </a:lnTo>
                  <a:lnTo>
                    <a:pt x="437280" y="1"/>
                  </a:lnTo>
                  <a:lnTo>
                    <a:pt x="6559913" y="1"/>
                  </a:lnTo>
                  <a:lnTo>
                    <a:pt x="6559913" y="874560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298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화면구현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4F65070-C6F3-3040-BBA8-30301ADC58AF}"/>
                </a:ext>
              </a:extLst>
            </p:cNvPr>
            <p:cNvSpPr/>
            <p:nvPr/>
          </p:nvSpPr>
          <p:spPr>
            <a:xfrm>
              <a:off x="2467291" y="5617509"/>
              <a:ext cx="874561" cy="874561"/>
            </a:xfrm>
            <a:prstGeom prst="ellipse">
              <a:avLst/>
            </a:pr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90001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DDBE49F-C4F8-B85B-339A-C761BDC0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1B90F5F-9AE5-D997-6550-417777B6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반갑습니다</a:t>
            </a:r>
            <a:endParaRPr lang="en-US" altLang="ko-KR" dirty="0"/>
          </a:p>
          <a:p>
            <a:pPr lvl="1"/>
            <a:r>
              <a:rPr lang="ko-KR" altLang="en-US" dirty="0"/>
              <a:t>우리나라만세</a:t>
            </a:r>
            <a:endParaRPr lang="en-US" altLang="ko-KR" dirty="0"/>
          </a:p>
          <a:p>
            <a:pPr lvl="1"/>
            <a:r>
              <a:rPr lang="ko-KR" altLang="en-US" dirty="0"/>
              <a:t>대한민국만세</a:t>
            </a:r>
            <a:endParaRPr lang="en-US" altLang="ko-KR" dirty="0"/>
          </a:p>
          <a:p>
            <a:pPr lvl="1"/>
            <a:r>
              <a:rPr lang="en-US" altLang="ko-KR" dirty="0"/>
              <a:t>Republic of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 테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99CB38"/>
      </a:hlink>
      <a:folHlink>
        <a:srgbClr val="99CB38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21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함초롬바탕</vt:lpstr>
      <vt:lpstr>Arial</vt:lpstr>
      <vt:lpstr>Calibri</vt:lpstr>
      <vt:lpstr>Wingdings</vt:lpstr>
      <vt:lpstr>Office 테마</vt:lpstr>
      <vt:lpstr>나의 프로젝트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KMS505206</dc:creator>
  <cp:lastModifiedBy>KMS505206</cp:lastModifiedBy>
  <cp:revision>6</cp:revision>
  <dcterms:created xsi:type="dcterms:W3CDTF">2024-05-03T02:15:02Z</dcterms:created>
  <dcterms:modified xsi:type="dcterms:W3CDTF">2024-05-03T02:50:21Z</dcterms:modified>
</cp:coreProperties>
</file>