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05F-A3BC-6BF1-5513-68B2CFF3A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0856-B493-8489-04EF-15DBC2A6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2946-E7FA-2339-23A4-79CB18AE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27C2-BB34-ECE6-58EF-C808471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A5BD-9841-4863-0FA1-9C21AF3D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D479-D6A2-93A4-9B2A-1467120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FBAE-FCAE-5C00-8C58-783F3AFB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4BC7-BE1E-AD32-7617-A483698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8592-94CE-FDAB-443F-129F7ACF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24D4-981E-365F-1D65-32E199E3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A013B-4B15-2462-CDE0-255C2ABC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A007-E7EF-23A6-ED74-45A01960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F81E-B3BD-3384-2E25-93108C5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FE6F-60CC-C7B8-8A83-65B33D5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A004-34EA-FF6C-60B4-EB46D4C8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DFAA-B6D9-6222-4EB0-F1D395DA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8C2-69E7-E70B-4F6A-8E1E7CF3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8D5B-725E-BE7B-CCAF-642A750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84F5-13D8-842C-B3E0-6DD799B3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BAB4-DDDE-33BA-BBF6-B3D8846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CEF5-244F-EE04-B237-9B54DEA2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9D70-E6C5-8360-103A-6335317A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F273-D16E-392F-4A99-1C3FDBB3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59B9-BD2E-E365-51DD-59F40357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CEC2-6A98-D183-8FA2-79A62C62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CB88-FA3D-B919-73DE-07C05A6D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A2B7-5AE4-9A30-492E-BF3E5EB44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61EDA-D304-B694-FF3D-2D96D10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C92E-0E1F-6B1E-9347-FE57CACF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5E4E-0FD8-28B6-FFBC-750190B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C314-C171-BE2C-2B8A-6E405549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B56A-F638-B5D1-F734-6F915F0D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8370-9D23-4CA5-A35D-3222579D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0A93-5F1C-8422-58DB-025D117E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D210-A8C3-5444-C73F-177F5EBF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8CB08-3879-4B4E-914F-3EB8B13F9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1D7A4-C104-37E7-FAAF-C6FD35C8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B241F-3F97-3D5C-D6F8-54D2DC0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B7DF-D5DD-7FEC-C5A2-A943416D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AE3A-5E5F-5EBF-D90A-D84825AE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02E5D-7BE0-ABA6-DC2B-3E995909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7C58E-144A-9082-27DF-AD5CA872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45FA4-C371-6B9F-47E6-630F4898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48E32-298F-E0BC-875E-39C5298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AFC81-F19E-15F9-907C-58F4A45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A39EA-4FEA-ACD2-0A87-BEB18B57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3048-3D5D-E334-F737-CF4B0E0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FDD8-AE99-7933-09AB-210F7EED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673C-48A0-D3B1-937B-6333F93B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24C6-91B4-DF71-7D3E-C45AE40B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BC1C-67BA-94B5-482B-EDE3772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CDD5-D3D3-A166-38B0-BF063C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246B-03BC-1850-9B1A-BE9F790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7465B-97FF-BA73-0648-A19313CA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1C64-A215-32F2-3639-D7878779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6C9B-8D27-741C-1DCE-F17DA012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9872-D203-5D49-AAE8-8D533486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084D-3A55-0D6F-ADBF-19298C72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9125A-657F-803D-FE01-C7D21C95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EC13-6B0B-15A1-2728-61B2514B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2F30-AF41-8496-AE4E-F7426C11D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E50F-89CD-4F5B-9145-51D8E3359AE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C5929-A45E-5F0A-6155-A0F5426A8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6A3A-19A1-E110-AE7D-CE1711537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8A40A-0DE1-950F-B544-FA862A677903}"/>
              </a:ext>
            </a:extLst>
          </p:cNvPr>
          <p:cNvSpPr txBox="1"/>
          <p:nvPr/>
        </p:nvSpPr>
        <p:spPr>
          <a:xfrm>
            <a:off x="3441940" y="1699404"/>
            <a:ext cx="3278037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Detected Points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Reprojected Points</a:t>
            </a:r>
          </a:p>
        </p:txBody>
      </p:sp>
    </p:spTree>
    <p:extLst>
      <p:ext uri="{BB962C8B-B14F-4D97-AF65-F5344CB8AC3E}">
        <p14:creationId xmlns:p14="http://schemas.microsoft.com/office/powerpoint/2010/main" val="38372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EF086-BD79-0B87-D674-FC168F0D1BA3}"/>
              </a:ext>
            </a:extLst>
          </p:cNvPr>
          <p:cNvSpPr txBox="1"/>
          <p:nvPr/>
        </p:nvSpPr>
        <p:spPr>
          <a:xfrm>
            <a:off x="3441940" y="1699404"/>
            <a:ext cx="3278037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OpenCV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Efovee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89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9541164" y="669636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9541164" y="4165599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452418"/>
            <a:ext cx="7523991" cy="20350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7484736" cy="143140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A3239E-CCD4-1E4D-4889-42FAE57430E7}"/>
              </a:ext>
            </a:extLst>
          </p:cNvPr>
          <p:cNvGrpSpPr/>
          <p:nvPr/>
        </p:nvGrpSpPr>
        <p:grpSpPr>
          <a:xfrm>
            <a:off x="5967846" y="243608"/>
            <a:ext cx="1371600" cy="1537856"/>
            <a:chOff x="9541164" y="669636"/>
            <a:chExt cx="1371600" cy="153785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9FB630-C59F-BA48-F892-E371E6B17BD2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604993-176E-6A3D-67A5-516B6A1DDBC7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382A127-94B0-D73B-9FF7-C06A3319A112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5FDC5D-D9B4-97BC-ED35-E0FD118DFB43}"/>
              </a:ext>
            </a:extLst>
          </p:cNvPr>
          <p:cNvGrpSpPr/>
          <p:nvPr/>
        </p:nvGrpSpPr>
        <p:grpSpPr>
          <a:xfrm>
            <a:off x="5967846" y="5001490"/>
            <a:ext cx="1371600" cy="1537856"/>
            <a:chOff x="9541164" y="669636"/>
            <a:chExt cx="1371600" cy="15378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8DCEF8-C3B8-71FD-BD1D-07DD87081735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DB2D18-E0CC-D461-6A7E-05F1C49BE875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A406F09-AF75-DE2C-CF7B-37EF778E9955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6C1686-4D72-DC20-835E-F1100AC83E49}"/>
              </a:ext>
            </a:extLst>
          </p:cNvPr>
          <p:cNvCxnSpPr>
            <a:cxnSpLocks/>
          </p:cNvCxnSpPr>
          <p:nvPr/>
        </p:nvCxnSpPr>
        <p:spPr>
          <a:xfrm flipV="1">
            <a:off x="2722933" y="1024081"/>
            <a:ext cx="3930713" cy="247071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418C24-1032-C8A4-ED01-B13C4176F31B}"/>
              </a:ext>
            </a:extLst>
          </p:cNvPr>
          <p:cNvCxnSpPr>
            <a:cxnSpLocks/>
          </p:cNvCxnSpPr>
          <p:nvPr/>
        </p:nvCxnSpPr>
        <p:spPr>
          <a:xfrm>
            <a:off x="2691426" y="3501964"/>
            <a:ext cx="3989928" cy="23054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</p:spTree>
    <p:extLst>
      <p:ext uri="{BB962C8B-B14F-4D97-AF65-F5344CB8AC3E}">
        <p14:creationId xmlns:p14="http://schemas.microsoft.com/office/powerpoint/2010/main" val="182314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7658911" y="976744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8961325" y="3610176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727110"/>
            <a:ext cx="5641738" cy="1760308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6944152" cy="90137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2CE199-9037-3403-9108-8DEEC52F6C5D}"/>
              </a:ext>
            </a:extLst>
          </p:cNvPr>
          <p:cNvCxnSpPr>
            <a:cxnSpLocks/>
          </p:cNvCxnSpPr>
          <p:nvPr/>
        </p:nvCxnSpPr>
        <p:spPr>
          <a:xfrm flipH="1" flipV="1">
            <a:off x="8344711" y="1727110"/>
            <a:ext cx="1302414" cy="266584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AA6263-1998-7503-813F-15295E56162A}"/>
              </a:ext>
            </a:extLst>
          </p:cNvPr>
          <p:cNvSpPr txBox="1"/>
          <p:nvPr/>
        </p:nvSpPr>
        <p:spPr>
          <a:xfrm rot="20693829">
            <a:off x="5141092" y="21855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26DF2-117F-9E72-FAA0-41BFCD7E2427}"/>
              </a:ext>
            </a:extLst>
          </p:cNvPr>
          <p:cNvSpPr txBox="1"/>
          <p:nvPr/>
        </p:nvSpPr>
        <p:spPr>
          <a:xfrm rot="417907">
            <a:off x="5790928" y="395241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2FC31-8733-2340-FFFA-0447ADDF2188}"/>
              </a:ext>
            </a:extLst>
          </p:cNvPr>
          <p:cNvSpPr txBox="1"/>
          <p:nvPr/>
        </p:nvSpPr>
        <p:spPr>
          <a:xfrm rot="3858822">
            <a:off x="8690239" y="290238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7 meters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7BAB-AA71-2BDA-7F15-0B634B9220B5}"/>
              </a:ext>
            </a:extLst>
          </p:cNvPr>
          <p:cNvSpPr txBox="1"/>
          <p:nvPr/>
        </p:nvSpPr>
        <p:spPr>
          <a:xfrm>
            <a:off x="1248589" y="5763728"/>
            <a:ext cx="9694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*0.30% Error Corresponds to 42mm Difference Between Measured and Model Distance at 7.000m!</a:t>
            </a:r>
          </a:p>
          <a:p>
            <a:pPr algn="ctr"/>
            <a:r>
              <a:rPr lang="en-US" i="1" dirty="0"/>
              <a:t>Example: 7.000m Measured and 7.042m Model is 0.30% Measurement Error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053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DB8C78-C7DB-2581-EB60-7C53862754C4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D07F1-CBAF-9F67-5883-049185BA81AE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FDF246-DAF2-8EC7-896F-142C904E0CBD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8EA7A2-0EF4-E4A5-DA9D-F9F433EFCB21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3AE124-B931-DB0D-FDEE-9277F45161A4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</p:spTree>
    <p:extLst>
      <p:ext uri="{BB962C8B-B14F-4D97-AF65-F5344CB8AC3E}">
        <p14:creationId xmlns:p14="http://schemas.microsoft.com/office/powerpoint/2010/main" val="341861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amera outline">
            <a:extLst>
              <a:ext uri="{FF2B5EF4-FFF2-40B4-BE49-F238E27FC236}">
                <a16:creationId xmlns:a16="http://schemas.microsoft.com/office/drawing/2014/main" id="{D858A67A-BF91-9B63-E796-ACDD8A9C3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159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04178C-30C6-B9D6-EAD0-C1A1A7DD95D3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A999C1-22E7-DA20-C61C-7CDC3F947B1A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644865-F002-F876-DE83-C082CAEBF4D3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5E32D-6983-F7C9-425C-ED1A2C9CDA1E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C7FE0500-3EB5-FF6A-72D5-14814ACC2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45" y="1537331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7D4866-0FDA-7E98-971C-4BFBD4D416D0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9498B2-61DC-39EB-D5F9-2C40B02DEA76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5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D2562355-C4C1-C68B-3D4C-A00A223E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33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FA0C0-4396-C7D7-5EA3-F637CD6AA96D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A50E29-9976-9D02-0CA6-1699CD091192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1518E7-03D1-A3CE-F747-6CD94DEDE337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B2E86-3FFE-C33A-B1F5-68EE4C530115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DF5F2564-F21F-6F42-46FA-EF3C61B66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9" y="1577539"/>
            <a:ext cx="5925574" cy="433143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1673C-FBBA-7C17-B9B6-D52EE3B8A12F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FB1B5-701D-44D5-E582-06C540E40C9B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Meyer</dc:creator>
  <cp:lastModifiedBy>Quinn Meyer</cp:lastModifiedBy>
  <cp:revision>9</cp:revision>
  <dcterms:created xsi:type="dcterms:W3CDTF">2023-04-30T13:32:47Z</dcterms:created>
  <dcterms:modified xsi:type="dcterms:W3CDTF">2023-05-11T15:58:09Z</dcterms:modified>
</cp:coreProperties>
</file>