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086-BD79-0B87-D674-FC168F0D1BA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OpenCV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Efovee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8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463888" y="767693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Triangulation Accuracy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7766144" y="2684920"/>
            <a:ext cx="288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7 meters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160544" y="5769682"/>
            <a:ext cx="1002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Efovee</a:t>
            </a:r>
            <a:r>
              <a:rPr lang="en-US" i="1" dirty="0"/>
              <a:t> calibrations measures the </a:t>
            </a:r>
            <a:r>
              <a:rPr lang="en-US" b="1" i="1" dirty="0">
                <a:solidFill>
                  <a:srgbClr val="00B050"/>
                </a:solidFill>
              </a:rPr>
              <a:t>target between distance </a:t>
            </a:r>
            <a:r>
              <a:rPr lang="en-US" i="1" dirty="0"/>
              <a:t>with an accuracy less than 11mm at this range!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9CFB8-519D-DC79-CA3F-4C761BF07A6A}"/>
              </a:ext>
            </a:extLst>
          </p:cNvPr>
          <p:cNvCxnSpPr>
            <a:cxnSpLocks/>
          </p:cNvCxnSpPr>
          <p:nvPr/>
        </p:nvCxnSpPr>
        <p:spPr>
          <a:xfrm flipH="1" flipV="1">
            <a:off x="8336538" y="1755116"/>
            <a:ext cx="1310587" cy="2634997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  <p:pic>
        <p:nvPicPr>
          <p:cNvPr id="5" name="Picture 4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82979B1-6273-6D32-DA98-38BCE359B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8" y="6866091"/>
            <a:ext cx="12353636" cy="6948920"/>
          </a:xfrm>
          <a:prstGeom prst="rect">
            <a:avLst/>
          </a:prstGeom>
        </p:spPr>
      </p:pic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DB9020-8B26-5237-F91C-0A5AFAF357A5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B21CCB4-5B48-3152-C100-320905B41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17" y="6871285"/>
            <a:ext cx="12360695" cy="6952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0D89B9-B43F-5312-1ECB-7A6F2870D5DF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39607-3042-FFC3-AD3A-19E1629382AB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60D3C68-005B-118B-A561-7E754E279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8" y="6866090"/>
            <a:ext cx="12353636" cy="6948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7287D1-759A-05E5-FEE9-5EB52DCAD8CE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18</cp:revision>
  <dcterms:created xsi:type="dcterms:W3CDTF">2023-04-30T13:32:47Z</dcterms:created>
  <dcterms:modified xsi:type="dcterms:W3CDTF">2023-05-28T14:24:59Z</dcterms:modified>
</cp:coreProperties>
</file>