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A40A-0DE1-950F-B544-FA862A67790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Detected Points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Reprojected Points</a:t>
            </a:r>
          </a:p>
        </p:txBody>
      </p:sp>
    </p:spTree>
    <p:extLst>
      <p:ext uri="{BB962C8B-B14F-4D97-AF65-F5344CB8AC3E}">
        <p14:creationId xmlns:p14="http://schemas.microsoft.com/office/powerpoint/2010/main" val="38372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9541164" y="669636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9541164" y="4165599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452418"/>
            <a:ext cx="7523991" cy="20350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7484736" cy="143140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A3239E-CCD4-1E4D-4889-42FAE57430E7}"/>
              </a:ext>
            </a:extLst>
          </p:cNvPr>
          <p:cNvGrpSpPr/>
          <p:nvPr/>
        </p:nvGrpSpPr>
        <p:grpSpPr>
          <a:xfrm>
            <a:off x="5967846" y="243608"/>
            <a:ext cx="1371600" cy="1537856"/>
            <a:chOff x="9541164" y="669636"/>
            <a:chExt cx="1371600" cy="153785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FB630-C59F-BA48-F892-E371E6B17BD2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604993-176E-6A3D-67A5-516B6A1DDBC7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82A127-94B0-D73B-9FF7-C06A3319A112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5FDC5D-D9B4-97BC-ED35-E0FD118DFB43}"/>
              </a:ext>
            </a:extLst>
          </p:cNvPr>
          <p:cNvGrpSpPr/>
          <p:nvPr/>
        </p:nvGrpSpPr>
        <p:grpSpPr>
          <a:xfrm>
            <a:off x="5967846" y="5001490"/>
            <a:ext cx="1371600" cy="1537856"/>
            <a:chOff x="9541164" y="669636"/>
            <a:chExt cx="1371600" cy="15378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DCEF8-C3B8-71FD-BD1D-07DD87081735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DB2D18-E0CC-D461-6A7E-05F1C49BE875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A406F09-AF75-DE2C-CF7B-37EF778E9955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6C1686-4D72-DC20-835E-F1100AC83E49}"/>
              </a:ext>
            </a:extLst>
          </p:cNvPr>
          <p:cNvCxnSpPr>
            <a:cxnSpLocks/>
          </p:cNvCxnSpPr>
          <p:nvPr/>
        </p:nvCxnSpPr>
        <p:spPr>
          <a:xfrm flipV="1">
            <a:off x="2722933" y="1024081"/>
            <a:ext cx="3930713" cy="247071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418C24-1032-C8A4-ED01-B13C4176F31B}"/>
              </a:ext>
            </a:extLst>
          </p:cNvPr>
          <p:cNvCxnSpPr>
            <a:cxnSpLocks/>
          </p:cNvCxnSpPr>
          <p:nvPr/>
        </p:nvCxnSpPr>
        <p:spPr>
          <a:xfrm>
            <a:off x="2691426" y="3501964"/>
            <a:ext cx="3989928" cy="23054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</p:spTree>
    <p:extLst>
      <p:ext uri="{BB962C8B-B14F-4D97-AF65-F5344CB8AC3E}">
        <p14:creationId xmlns:p14="http://schemas.microsoft.com/office/powerpoint/2010/main" val="182314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B8C78-C7DB-2581-EB60-7C53862754C4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D07F1-CBAF-9F67-5883-049185BA81AE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DF246-DAF2-8EC7-896F-142C904E0CBD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8EA7A2-0EF4-E4A5-DA9D-F9F433EFCB21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3AE124-B931-DB0D-FDEE-9277F45161A4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341861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mera outline">
            <a:extLst>
              <a:ext uri="{FF2B5EF4-FFF2-40B4-BE49-F238E27FC236}">
                <a16:creationId xmlns:a16="http://schemas.microsoft.com/office/drawing/2014/main" id="{D858A67A-BF91-9B63-E796-ACDD8A9C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59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4178C-30C6-B9D6-EAD0-C1A1A7DD95D3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999C1-22E7-DA20-C61C-7CDC3F947B1A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644865-F002-F876-DE83-C082CAEBF4D3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5E32D-6983-F7C9-425C-ED1A2C9CDA1E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7FE0500-3EB5-FF6A-72D5-14814ACC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45" y="1537331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D4866-0FDA-7E98-971C-4BFBD4D416D0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498B2-61DC-39EB-D5F9-2C40B02DEA76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5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D2562355-C4C1-C68B-3D4C-A00A223E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33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FA0C0-4396-C7D7-5EA3-F637CD6AA96D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A50E29-9976-9D02-0CA6-1699CD091192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518E7-03D1-A3CE-F747-6CD94DEDE337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B2E86-3FFE-C33A-B1F5-68EE4C530115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F5F2564-F21F-6F42-46FA-EF3C61B66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9" y="1577539"/>
            <a:ext cx="5925574" cy="433143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1673C-FBBA-7C17-B9B6-D52EE3B8A12F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FB1B5-701D-44D5-E582-06C540E40C9B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4</cp:revision>
  <dcterms:created xsi:type="dcterms:W3CDTF">2023-04-30T13:32:47Z</dcterms:created>
  <dcterms:modified xsi:type="dcterms:W3CDTF">2023-04-30T17:32:01Z</dcterms:modified>
</cp:coreProperties>
</file>