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086-BD79-0B87-D674-FC168F0D1BA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Efovee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178C-30C6-B9D6-EAD0-C1A1A7DD95D3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FA0C0-4396-C7D7-5EA3-F637CD6AA96D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10</cp:revision>
  <dcterms:created xsi:type="dcterms:W3CDTF">2023-04-30T13:32:47Z</dcterms:created>
  <dcterms:modified xsi:type="dcterms:W3CDTF">2023-05-19T16:59:58Z</dcterms:modified>
</cp:coreProperties>
</file>