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C05F-A3BC-6BF1-5513-68B2CFF3A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C0856-B493-8489-04EF-15DBC2A66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02946-E7FA-2339-23A4-79CB18AE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027C2-BB34-ECE6-58EF-C8084718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1A5BD-9841-4863-0FA1-9C21AF3D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D479-D6A2-93A4-9B2A-1467120A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4FBAE-FCAE-5C00-8C58-783F3AFBB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74BC7-BE1E-AD32-7617-A4836980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08592-94CE-FDAB-443F-129F7ACF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A24D4-981E-365F-1D65-32E199E3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6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A013B-4B15-2462-CDE0-255C2ABCF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8A007-E7EF-23A6-ED74-45A01960B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4F81E-B3BD-3384-2E25-93108C5F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5FE6F-60CC-C7B8-8A83-65B33D51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4A004-34EA-FF6C-60B4-EB46D4C8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2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DFAA-B6D9-6222-4EB0-F1D395DA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7E8C2-69E7-E70B-4F6A-8E1E7CF3E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D8D5B-725E-BE7B-CCAF-642A7507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984F5-13D8-842C-B3E0-6DD799B3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9BAB4-DDDE-33BA-BBF6-B3D88460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7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CEF5-244F-EE04-B237-9B54DEA2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09D70-E6C5-8360-103A-6335317AB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CF273-D16E-392F-4A99-1C3FDBB3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159B9-BD2E-E365-51DD-59F40357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4CEC2-6A98-D183-8FA2-79A62C62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3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CB88-FA3D-B919-73DE-07C05A6D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CA2B7-5AE4-9A30-492E-BF3E5EB44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61EDA-D304-B694-FF3D-2D96D1065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3C92E-0E1F-6B1E-9347-FE57CACF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E5E4E-0FD8-28B6-FFBC-750190B8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BC314-C171-BE2C-2B8A-6E405549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2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B56A-F638-B5D1-F734-6F915F0D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58370-9D23-4CA5-A35D-3222579DE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90A93-5F1C-8422-58DB-025D117ED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9D210-A8C3-5444-C73F-177F5EBF9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E8CB08-3879-4B4E-914F-3EB8B13F9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1D7A4-C104-37E7-FAAF-C6FD35C8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B241F-3F97-3D5C-D6F8-54D2DC0C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5B7DF-D5DD-7FEC-C5A2-A943416D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1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AE3A-5E5F-5EBF-D90A-D84825AE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02E5D-7BE0-ABA6-DC2B-3E995909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7C58E-144A-9082-27DF-AD5CA872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45FA4-C371-6B9F-47E6-630F4898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1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48E32-298F-E0BC-875E-39C52989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AFC81-F19E-15F9-907C-58F4A453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A39EA-4FEA-ACD2-0A87-BEB18B57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0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3048-3D5D-E334-F737-CF4B0E07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8FDD8-AE99-7933-09AB-210F7EED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2673C-48A0-D3B1-937B-6333F93B5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524C6-91B4-DF71-7D3E-C45AE40B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DBC1C-67BA-94B5-482B-EDE37723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9CDD5-D3D3-A166-38B0-BF063CAD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7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246B-03BC-1850-9B1A-BE9F7901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7465B-97FF-BA73-0648-A19313CAF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B1C64-A215-32F2-3639-D78787790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86C9B-8D27-741C-1DCE-F17DA012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89872-D203-5D49-AAE8-8D533486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7084D-3A55-0D6F-ADBF-19298C72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4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9125A-657F-803D-FE01-C7D21C95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5EC13-6B0B-15A1-2728-61B2514BD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42F30-AF41-8496-AE4E-F7426C11D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8E50F-89CD-4F5B-9145-51D8E3359AE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C5929-A45E-5F0A-6155-A0F5426A8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F6A3A-19A1-E110-AE7D-CE1711537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5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E8A40A-0DE1-950F-B544-FA862A677903}"/>
              </a:ext>
            </a:extLst>
          </p:cNvPr>
          <p:cNvSpPr txBox="1"/>
          <p:nvPr/>
        </p:nvSpPr>
        <p:spPr>
          <a:xfrm>
            <a:off x="3441940" y="1699404"/>
            <a:ext cx="3278037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Detected Points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Reprojected Points</a:t>
            </a:r>
          </a:p>
        </p:txBody>
      </p:sp>
    </p:spTree>
    <p:extLst>
      <p:ext uri="{BB962C8B-B14F-4D97-AF65-F5344CB8AC3E}">
        <p14:creationId xmlns:p14="http://schemas.microsoft.com/office/powerpoint/2010/main" val="383723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amera outline">
            <a:extLst>
              <a:ext uri="{FF2B5EF4-FFF2-40B4-BE49-F238E27FC236}">
                <a16:creationId xmlns:a16="http://schemas.microsoft.com/office/drawing/2014/main" id="{0AF532F8-25CF-7360-63AD-311121258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2217" y="2971800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91007A-8C9C-8077-AB33-2124CA141A4A}"/>
              </a:ext>
            </a:extLst>
          </p:cNvPr>
          <p:cNvCxnSpPr>
            <a:cxnSpLocks/>
          </p:cNvCxnSpPr>
          <p:nvPr/>
        </p:nvCxnSpPr>
        <p:spPr>
          <a:xfrm rot="900000" flipV="1">
            <a:off x="2442753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C96F94-2C06-2A42-12FF-FAA075C7A447}"/>
              </a:ext>
            </a:extLst>
          </p:cNvPr>
          <p:cNvCxnSpPr>
            <a:cxnSpLocks/>
          </p:cNvCxnSpPr>
          <p:nvPr/>
        </p:nvCxnSpPr>
        <p:spPr>
          <a:xfrm rot="-900000" flipV="1">
            <a:off x="2939638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ED93F5-98A2-C851-C543-DF157DFCEDED}"/>
              </a:ext>
            </a:extLst>
          </p:cNvPr>
          <p:cNvCxnSpPr>
            <a:cxnSpLocks/>
          </p:cNvCxnSpPr>
          <p:nvPr/>
        </p:nvCxnSpPr>
        <p:spPr>
          <a:xfrm flipV="1">
            <a:off x="2679417" y="3730108"/>
            <a:ext cx="0" cy="1580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51C6C5-A53B-C2D1-D20F-2098DB52E312}"/>
              </a:ext>
            </a:extLst>
          </p:cNvPr>
          <p:cNvCxnSpPr>
            <a:cxnSpLocks/>
          </p:cNvCxnSpPr>
          <p:nvPr/>
        </p:nvCxnSpPr>
        <p:spPr>
          <a:xfrm flipH="1" flipV="1">
            <a:off x="2443834" y="4499833"/>
            <a:ext cx="233785" cy="41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5F63A3-1973-7DBB-92CD-631D534DFF27}"/>
              </a:ext>
            </a:extLst>
          </p:cNvPr>
          <p:cNvCxnSpPr>
            <a:cxnSpLocks/>
          </p:cNvCxnSpPr>
          <p:nvPr/>
        </p:nvCxnSpPr>
        <p:spPr>
          <a:xfrm rot="-600000" flipH="1">
            <a:off x="2681216" y="4515197"/>
            <a:ext cx="23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4C3B65-21B7-8B98-B345-A7AC0075E170}"/>
              </a:ext>
            </a:extLst>
          </p:cNvPr>
          <p:cNvCxnSpPr>
            <a:cxnSpLocks/>
          </p:cNvCxnSpPr>
          <p:nvPr/>
        </p:nvCxnSpPr>
        <p:spPr>
          <a:xfrm flipH="1">
            <a:off x="2442753" y="3729980"/>
            <a:ext cx="234865" cy="17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99A1DED-A74A-9380-E478-37E2364697E3}"/>
              </a:ext>
            </a:extLst>
          </p:cNvPr>
          <p:cNvGrpSpPr/>
          <p:nvPr/>
        </p:nvGrpSpPr>
        <p:grpSpPr>
          <a:xfrm>
            <a:off x="9541164" y="669636"/>
            <a:ext cx="1371600" cy="1537856"/>
            <a:chOff x="9541164" y="669636"/>
            <a:chExt cx="1371600" cy="15378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B054BB-B00A-1C85-4D31-2F7FA7BFCB53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BF70778-0DCD-7514-A2EC-C3A6670291A2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7EFB7D-0FBF-3DE6-3198-CF471CEE8874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BA06A93-E9EC-6B72-459E-568F7F0C0788}"/>
              </a:ext>
            </a:extLst>
          </p:cNvPr>
          <p:cNvGrpSpPr/>
          <p:nvPr/>
        </p:nvGrpSpPr>
        <p:grpSpPr>
          <a:xfrm>
            <a:off x="9541164" y="4165599"/>
            <a:ext cx="1371600" cy="1537856"/>
            <a:chOff x="9541164" y="669636"/>
            <a:chExt cx="1371600" cy="153785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5ED9D9C-38F9-F641-BBC1-6155236B2B2B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0980A54-A500-198C-D497-07D3EB6B635B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8DDB66-1247-B1D2-F434-F095601AF273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4205E0-EF62-9DDF-14BE-82012C12F0ED}"/>
              </a:ext>
            </a:extLst>
          </p:cNvPr>
          <p:cNvCxnSpPr>
            <a:cxnSpLocks/>
          </p:cNvCxnSpPr>
          <p:nvPr/>
        </p:nvCxnSpPr>
        <p:spPr>
          <a:xfrm flipV="1">
            <a:off x="2702973" y="1452418"/>
            <a:ext cx="7523991" cy="2035000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D10EDCB-E864-09EE-29E5-2D8F9207326B}"/>
              </a:ext>
            </a:extLst>
          </p:cNvPr>
          <p:cNvCxnSpPr>
            <a:cxnSpLocks/>
          </p:cNvCxnSpPr>
          <p:nvPr/>
        </p:nvCxnSpPr>
        <p:spPr>
          <a:xfrm>
            <a:off x="2702973" y="3491581"/>
            <a:ext cx="7484736" cy="1431401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0A3239E-CCD4-1E4D-4889-42FAE57430E7}"/>
              </a:ext>
            </a:extLst>
          </p:cNvPr>
          <p:cNvGrpSpPr/>
          <p:nvPr/>
        </p:nvGrpSpPr>
        <p:grpSpPr>
          <a:xfrm>
            <a:off x="5967846" y="243608"/>
            <a:ext cx="1371600" cy="1537856"/>
            <a:chOff x="9541164" y="669636"/>
            <a:chExt cx="1371600" cy="153785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59FB630-C59F-BA48-F892-E371E6B17BD2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1604993-176E-6A3D-67A5-516B6A1DDBC7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382A127-94B0-D73B-9FF7-C06A3319A112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05FDC5D-D9B4-97BC-ED35-E0FD118DFB43}"/>
              </a:ext>
            </a:extLst>
          </p:cNvPr>
          <p:cNvGrpSpPr/>
          <p:nvPr/>
        </p:nvGrpSpPr>
        <p:grpSpPr>
          <a:xfrm>
            <a:off x="5967846" y="5001490"/>
            <a:ext cx="1371600" cy="1537856"/>
            <a:chOff x="9541164" y="669636"/>
            <a:chExt cx="1371600" cy="153785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8DCEF8-C3B8-71FD-BD1D-07DD87081735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7DB2D18-E0CC-D461-6A7E-05F1C49BE875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A406F09-AF75-DE2C-CF7B-37EF778E9955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C6C1686-4D72-DC20-835E-F1100AC83E49}"/>
              </a:ext>
            </a:extLst>
          </p:cNvPr>
          <p:cNvCxnSpPr>
            <a:cxnSpLocks/>
          </p:cNvCxnSpPr>
          <p:nvPr/>
        </p:nvCxnSpPr>
        <p:spPr>
          <a:xfrm flipV="1">
            <a:off x="2722933" y="1024081"/>
            <a:ext cx="3930713" cy="2470716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7418C24-1032-C8A4-ED01-B13C4176F31B}"/>
              </a:ext>
            </a:extLst>
          </p:cNvPr>
          <p:cNvCxnSpPr>
            <a:cxnSpLocks/>
          </p:cNvCxnSpPr>
          <p:nvPr/>
        </p:nvCxnSpPr>
        <p:spPr>
          <a:xfrm>
            <a:off x="2691426" y="3501964"/>
            <a:ext cx="3989928" cy="2305400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4F163D-02FC-7BE8-0879-205CD35C215E}"/>
              </a:ext>
            </a:extLst>
          </p:cNvPr>
          <p:cNvSpPr txBox="1"/>
          <p:nvPr/>
        </p:nvSpPr>
        <p:spPr>
          <a:xfrm>
            <a:off x="1761164" y="499691"/>
            <a:ext cx="3424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Example Validation Setup</a:t>
            </a:r>
          </a:p>
        </p:txBody>
      </p:sp>
    </p:spTree>
    <p:extLst>
      <p:ext uri="{BB962C8B-B14F-4D97-AF65-F5344CB8AC3E}">
        <p14:creationId xmlns:p14="http://schemas.microsoft.com/office/powerpoint/2010/main" val="182314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amera outline">
            <a:extLst>
              <a:ext uri="{FF2B5EF4-FFF2-40B4-BE49-F238E27FC236}">
                <a16:creationId xmlns:a16="http://schemas.microsoft.com/office/drawing/2014/main" id="{0AF532F8-25CF-7360-63AD-311121258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2217" y="2971800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91007A-8C9C-8077-AB33-2124CA141A4A}"/>
              </a:ext>
            </a:extLst>
          </p:cNvPr>
          <p:cNvCxnSpPr>
            <a:cxnSpLocks/>
          </p:cNvCxnSpPr>
          <p:nvPr/>
        </p:nvCxnSpPr>
        <p:spPr>
          <a:xfrm rot="900000" flipV="1">
            <a:off x="2442753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C96F94-2C06-2A42-12FF-FAA075C7A447}"/>
              </a:ext>
            </a:extLst>
          </p:cNvPr>
          <p:cNvCxnSpPr>
            <a:cxnSpLocks/>
          </p:cNvCxnSpPr>
          <p:nvPr/>
        </p:nvCxnSpPr>
        <p:spPr>
          <a:xfrm rot="-900000" flipV="1">
            <a:off x="2939638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ED93F5-98A2-C851-C543-DF157DFCEDED}"/>
              </a:ext>
            </a:extLst>
          </p:cNvPr>
          <p:cNvCxnSpPr>
            <a:cxnSpLocks/>
          </p:cNvCxnSpPr>
          <p:nvPr/>
        </p:nvCxnSpPr>
        <p:spPr>
          <a:xfrm flipV="1">
            <a:off x="2679417" y="3730108"/>
            <a:ext cx="0" cy="1580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51C6C5-A53B-C2D1-D20F-2098DB52E312}"/>
              </a:ext>
            </a:extLst>
          </p:cNvPr>
          <p:cNvCxnSpPr>
            <a:cxnSpLocks/>
          </p:cNvCxnSpPr>
          <p:nvPr/>
        </p:nvCxnSpPr>
        <p:spPr>
          <a:xfrm flipH="1" flipV="1">
            <a:off x="2443834" y="4499833"/>
            <a:ext cx="233785" cy="41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5F63A3-1973-7DBB-92CD-631D534DFF27}"/>
              </a:ext>
            </a:extLst>
          </p:cNvPr>
          <p:cNvCxnSpPr>
            <a:cxnSpLocks/>
          </p:cNvCxnSpPr>
          <p:nvPr/>
        </p:nvCxnSpPr>
        <p:spPr>
          <a:xfrm rot="-600000" flipH="1">
            <a:off x="2681216" y="4515197"/>
            <a:ext cx="23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4C3B65-21B7-8B98-B345-A7AC0075E170}"/>
              </a:ext>
            </a:extLst>
          </p:cNvPr>
          <p:cNvCxnSpPr>
            <a:cxnSpLocks/>
          </p:cNvCxnSpPr>
          <p:nvPr/>
        </p:nvCxnSpPr>
        <p:spPr>
          <a:xfrm flipH="1">
            <a:off x="2442753" y="3729980"/>
            <a:ext cx="234865" cy="17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99A1DED-A74A-9380-E478-37E2364697E3}"/>
              </a:ext>
            </a:extLst>
          </p:cNvPr>
          <p:cNvGrpSpPr/>
          <p:nvPr/>
        </p:nvGrpSpPr>
        <p:grpSpPr>
          <a:xfrm>
            <a:off x="7658911" y="976744"/>
            <a:ext cx="1371600" cy="1537856"/>
            <a:chOff x="9541164" y="669636"/>
            <a:chExt cx="1371600" cy="15378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B054BB-B00A-1C85-4D31-2F7FA7BFCB53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BF70778-0DCD-7514-A2EC-C3A6670291A2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7EFB7D-0FBF-3DE6-3198-CF471CEE8874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BA06A93-E9EC-6B72-459E-568F7F0C0788}"/>
              </a:ext>
            </a:extLst>
          </p:cNvPr>
          <p:cNvGrpSpPr/>
          <p:nvPr/>
        </p:nvGrpSpPr>
        <p:grpSpPr>
          <a:xfrm>
            <a:off x="8961325" y="3610176"/>
            <a:ext cx="1371600" cy="1537856"/>
            <a:chOff x="9541164" y="669636"/>
            <a:chExt cx="1371600" cy="153785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5ED9D9C-38F9-F641-BBC1-6155236B2B2B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0980A54-A500-198C-D497-07D3EB6B635B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8DDB66-1247-B1D2-F434-F095601AF273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4205E0-EF62-9DDF-14BE-82012C12F0ED}"/>
              </a:ext>
            </a:extLst>
          </p:cNvPr>
          <p:cNvCxnSpPr>
            <a:cxnSpLocks/>
          </p:cNvCxnSpPr>
          <p:nvPr/>
        </p:nvCxnSpPr>
        <p:spPr>
          <a:xfrm flipV="1">
            <a:off x="2702973" y="1727110"/>
            <a:ext cx="5641738" cy="1760308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D10EDCB-E864-09EE-29E5-2D8F9207326B}"/>
              </a:ext>
            </a:extLst>
          </p:cNvPr>
          <p:cNvCxnSpPr>
            <a:cxnSpLocks/>
          </p:cNvCxnSpPr>
          <p:nvPr/>
        </p:nvCxnSpPr>
        <p:spPr>
          <a:xfrm>
            <a:off x="2702973" y="3491581"/>
            <a:ext cx="6944152" cy="901377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4F163D-02FC-7BE8-0879-205CD35C215E}"/>
              </a:ext>
            </a:extLst>
          </p:cNvPr>
          <p:cNvSpPr txBox="1"/>
          <p:nvPr/>
        </p:nvSpPr>
        <p:spPr>
          <a:xfrm>
            <a:off x="1761164" y="499691"/>
            <a:ext cx="3424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Example Validation Setup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02CE199-9037-3403-9108-8DEEC52F6C5D}"/>
              </a:ext>
            </a:extLst>
          </p:cNvPr>
          <p:cNvCxnSpPr>
            <a:cxnSpLocks/>
          </p:cNvCxnSpPr>
          <p:nvPr/>
        </p:nvCxnSpPr>
        <p:spPr>
          <a:xfrm flipH="1" flipV="1">
            <a:off x="8344711" y="1727110"/>
            <a:ext cx="1302414" cy="2665848"/>
          </a:xfrm>
          <a:prstGeom prst="line">
            <a:avLst/>
          </a:prstGeom>
          <a:ln w="28575">
            <a:solidFill>
              <a:srgbClr val="00B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AA6263-1998-7503-813F-15295E56162A}"/>
              </a:ext>
            </a:extLst>
          </p:cNvPr>
          <p:cNvSpPr txBox="1"/>
          <p:nvPr/>
        </p:nvSpPr>
        <p:spPr>
          <a:xfrm rot="20693829">
            <a:off x="5141092" y="2185578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E26DF2-117F-9E72-FAA0-41BFCD7E2427}"/>
              </a:ext>
            </a:extLst>
          </p:cNvPr>
          <p:cNvSpPr txBox="1"/>
          <p:nvPr/>
        </p:nvSpPr>
        <p:spPr>
          <a:xfrm rot="417907">
            <a:off x="5790928" y="3952413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2FC31-8733-2340-FFFA-0447ADDF2188}"/>
              </a:ext>
            </a:extLst>
          </p:cNvPr>
          <p:cNvSpPr txBox="1"/>
          <p:nvPr/>
        </p:nvSpPr>
        <p:spPr>
          <a:xfrm rot="3858822">
            <a:off x="8690239" y="2902384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7 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3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8DB8C78-C7DB-2581-EB60-7C53862754C4}"/>
              </a:ext>
            </a:extLst>
          </p:cNvPr>
          <p:cNvSpPr/>
          <p:nvPr/>
        </p:nvSpPr>
        <p:spPr>
          <a:xfrm>
            <a:off x="4502989" y="1247368"/>
            <a:ext cx="6711351" cy="4868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amera outline">
            <a:extLst>
              <a:ext uri="{FF2B5EF4-FFF2-40B4-BE49-F238E27FC236}">
                <a16:creationId xmlns:a16="http://schemas.microsoft.com/office/drawing/2014/main" id="{39D45ED8-4236-A8FB-12B3-69797FE19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8217" y="2971799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CD07F1-CBAF-9F67-5883-049185BA81AE}"/>
              </a:ext>
            </a:extLst>
          </p:cNvPr>
          <p:cNvCxnSpPr>
            <a:cxnSpLocks/>
          </p:cNvCxnSpPr>
          <p:nvPr/>
        </p:nvCxnSpPr>
        <p:spPr>
          <a:xfrm flipV="1">
            <a:off x="3695417" y="1247368"/>
            <a:ext cx="2368950" cy="2181631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FDF246-DAF2-8EC7-896F-142C904E0CBD}"/>
              </a:ext>
            </a:extLst>
          </p:cNvPr>
          <p:cNvCxnSpPr>
            <a:cxnSpLocks/>
          </p:cNvCxnSpPr>
          <p:nvPr/>
        </p:nvCxnSpPr>
        <p:spPr>
          <a:xfrm>
            <a:off x="3695415" y="3413453"/>
            <a:ext cx="2196427" cy="1736517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448C4299-C81C-DF93-FC5F-CBF3DDA38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24" y="1608068"/>
            <a:ext cx="5678486" cy="4150816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8EA7A2-0EF4-E4A5-DA9D-F9F433EFCB21}"/>
              </a:ext>
            </a:extLst>
          </p:cNvPr>
          <p:cNvCxnSpPr>
            <a:cxnSpLocks/>
          </p:cNvCxnSpPr>
          <p:nvPr/>
        </p:nvCxnSpPr>
        <p:spPr>
          <a:xfrm>
            <a:off x="3695416" y="3428998"/>
            <a:ext cx="6492380" cy="3334111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3AE124-B931-DB0D-FDEE-9277F45161A4}"/>
              </a:ext>
            </a:extLst>
          </p:cNvPr>
          <p:cNvCxnSpPr>
            <a:cxnSpLocks/>
          </p:cNvCxnSpPr>
          <p:nvPr/>
        </p:nvCxnSpPr>
        <p:spPr>
          <a:xfrm flipV="1">
            <a:off x="3695416" y="1760435"/>
            <a:ext cx="7044471" cy="1668563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B2AF95D-0B6A-EC40-DEA0-7C42755AD66E}"/>
              </a:ext>
            </a:extLst>
          </p:cNvPr>
          <p:cNvSpPr txBox="1"/>
          <p:nvPr/>
        </p:nvSpPr>
        <p:spPr>
          <a:xfrm>
            <a:off x="5065289" y="306566"/>
            <a:ext cx="342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Example Capture Plan</a:t>
            </a:r>
          </a:p>
        </p:txBody>
      </p:sp>
    </p:spTree>
    <p:extLst>
      <p:ext uri="{BB962C8B-B14F-4D97-AF65-F5344CB8AC3E}">
        <p14:creationId xmlns:p14="http://schemas.microsoft.com/office/powerpoint/2010/main" val="341861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Camera outline">
            <a:extLst>
              <a:ext uri="{FF2B5EF4-FFF2-40B4-BE49-F238E27FC236}">
                <a16:creationId xmlns:a16="http://schemas.microsoft.com/office/drawing/2014/main" id="{D858A67A-BF91-9B63-E796-ACDD8A9C3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915939">
            <a:off x="3238217" y="2971799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04178C-30C6-B9D6-EAD0-C1A1A7DD95D3}"/>
              </a:ext>
            </a:extLst>
          </p:cNvPr>
          <p:cNvSpPr txBox="1"/>
          <p:nvPr/>
        </p:nvSpPr>
        <p:spPr>
          <a:xfrm>
            <a:off x="5065289" y="306566"/>
            <a:ext cx="342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Example Capture Plan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A999C1-22E7-DA20-C61C-7CDC3F947B1A}"/>
              </a:ext>
            </a:extLst>
          </p:cNvPr>
          <p:cNvSpPr/>
          <p:nvPr/>
        </p:nvSpPr>
        <p:spPr>
          <a:xfrm>
            <a:off x="4502989" y="1247368"/>
            <a:ext cx="6711351" cy="4868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644865-F002-F876-DE83-C082CAEBF4D3}"/>
              </a:ext>
            </a:extLst>
          </p:cNvPr>
          <p:cNvCxnSpPr>
            <a:cxnSpLocks/>
          </p:cNvCxnSpPr>
          <p:nvPr/>
        </p:nvCxnSpPr>
        <p:spPr>
          <a:xfrm flipV="1">
            <a:off x="3695417" y="1247368"/>
            <a:ext cx="2368950" cy="2181631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45E32D-6983-F7C9-425C-ED1A2C9CDA1E}"/>
              </a:ext>
            </a:extLst>
          </p:cNvPr>
          <p:cNvCxnSpPr>
            <a:cxnSpLocks/>
          </p:cNvCxnSpPr>
          <p:nvPr/>
        </p:nvCxnSpPr>
        <p:spPr>
          <a:xfrm>
            <a:off x="3695415" y="3413453"/>
            <a:ext cx="2196427" cy="1736517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C7FE0500-3EB5-FF6A-72D5-14814ACC2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145" y="1537331"/>
            <a:ext cx="5678486" cy="4150816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7D4866-0FDA-7E98-971C-4BFBD4D416D0}"/>
              </a:ext>
            </a:extLst>
          </p:cNvPr>
          <p:cNvCxnSpPr>
            <a:cxnSpLocks/>
          </p:cNvCxnSpPr>
          <p:nvPr/>
        </p:nvCxnSpPr>
        <p:spPr>
          <a:xfrm flipV="1">
            <a:off x="3695416" y="1760435"/>
            <a:ext cx="7044471" cy="1668563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9498B2-61DC-39EB-D5F9-2C40B02DEA76}"/>
              </a:ext>
            </a:extLst>
          </p:cNvPr>
          <p:cNvCxnSpPr>
            <a:cxnSpLocks/>
          </p:cNvCxnSpPr>
          <p:nvPr/>
        </p:nvCxnSpPr>
        <p:spPr>
          <a:xfrm>
            <a:off x="3695416" y="3428998"/>
            <a:ext cx="6492380" cy="3334111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75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amera outline">
            <a:extLst>
              <a:ext uri="{FF2B5EF4-FFF2-40B4-BE49-F238E27FC236}">
                <a16:creationId xmlns:a16="http://schemas.microsoft.com/office/drawing/2014/main" id="{D2562355-C4C1-C68B-3D4C-A00A223EF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53339">
            <a:off x="3238217" y="2971799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0FA0C0-4396-C7D7-5EA3-F637CD6AA96D}"/>
              </a:ext>
            </a:extLst>
          </p:cNvPr>
          <p:cNvSpPr txBox="1"/>
          <p:nvPr/>
        </p:nvSpPr>
        <p:spPr>
          <a:xfrm>
            <a:off x="5065289" y="306566"/>
            <a:ext cx="342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Example Capture Plan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A50E29-9976-9D02-0CA6-1699CD091192}"/>
              </a:ext>
            </a:extLst>
          </p:cNvPr>
          <p:cNvSpPr/>
          <p:nvPr/>
        </p:nvSpPr>
        <p:spPr>
          <a:xfrm>
            <a:off x="4502989" y="1247368"/>
            <a:ext cx="6711351" cy="4868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1518E7-03D1-A3CE-F747-6CD94DEDE337}"/>
              </a:ext>
            </a:extLst>
          </p:cNvPr>
          <p:cNvCxnSpPr>
            <a:cxnSpLocks/>
          </p:cNvCxnSpPr>
          <p:nvPr/>
        </p:nvCxnSpPr>
        <p:spPr>
          <a:xfrm flipV="1">
            <a:off x="3695417" y="1247368"/>
            <a:ext cx="2368950" cy="2181631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CB2E86-3FFE-C33A-B1F5-68EE4C530115}"/>
              </a:ext>
            </a:extLst>
          </p:cNvPr>
          <p:cNvCxnSpPr>
            <a:cxnSpLocks/>
          </p:cNvCxnSpPr>
          <p:nvPr/>
        </p:nvCxnSpPr>
        <p:spPr>
          <a:xfrm>
            <a:off x="3695415" y="3413453"/>
            <a:ext cx="2196427" cy="1736517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DF5F2564-F21F-6F42-46FA-EF3C61B66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99" y="1577539"/>
            <a:ext cx="5925574" cy="4331430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11673C-FBBA-7C17-B9B6-D52EE3B8A12F}"/>
              </a:ext>
            </a:extLst>
          </p:cNvPr>
          <p:cNvCxnSpPr>
            <a:cxnSpLocks/>
          </p:cNvCxnSpPr>
          <p:nvPr/>
        </p:nvCxnSpPr>
        <p:spPr>
          <a:xfrm flipV="1">
            <a:off x="3695416" y="1760435"/>
            <a:ext cx="7044471" cy="1668563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2FB1B5-701D-44D5-E582-06C540E40C9B}"/>
              </a:ext>
            </a:extLst>
          </p:cNvPr>
          <p:cNvCxnSpPr>
            <a:cxnSpLocks/>
          </p:cNvCxnSpPr>
          <p:nvPr/>
        </p:nvCxnSpPr>
        <p:spPr>
          <a:xfrm>
            <a:off x="3695416" y="3428998"/>
            <a:ext cx="6492380" cy="3334111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77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25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Quinn Meyer</dc:creator>
  <cp:lastModifiedBy>Quinn Meyer</cp:lastModifiedBy>
  <cp:revision>6</cp:revision>
  <dcterms:created xsi:type="dcterms:W3CDTF">2023-04-30T13:32:47Z</dcterms:created>
  <dcterms:modified xsi:type="dcterms:W3CDTF">2023-05-09T20:03:00Z</dcterms:modified>
</cp:coreProperties>
</file>