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533-A112-4AB2-A2BC-F544138746F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CFED-40C6-4B25-B539-1E57E968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izerasandrine/Final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624736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DETECTING MALICIOUS NETWORK ACTIVITY BY USING MACHINE LEARNING ON REAL WORLD TRAFFIC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Malicious Network Activity Using Machine Learning on real world traffic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topic is the algorithm to identify malicious activity in network traffic data instead of predefined rules ML models </a:t>
            </a:r>
            <a:r>
              <a:rPr lang="en-US" dirty="0"/>
              <a:t>l</a:t>
            </a:r>
            <a:r>
              <a:rPr lang="en-US" dirty="0" smtClean="0"/>
              <a:t>earn patterns from labeled dataset to detect new unknown threats.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shows the codes used in loading the dataset and the output.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5106"/>
            <a:ext cx="7753176" cy="31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70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Distribution of Duration by Label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output of the distribution it takes to minimize the density of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6336704" cy="364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8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Confusion matrix(Accuracy)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report of the data frame of this dataset.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5" y="2636912"/>
            <a:ext cx="7632848" cy="318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87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summary of my work I have done so far the other a lot of work are on my </a:t>
            </a:r>
            <a:r>
              <a:rPr lang="en-US" dirty="0" err="1" smtClean="0"/>
              <a:t>Github</a:t>
            </a:r>
            <a:r>
              <a:rPr lang="en-US" dirty="0" smtClean="0"/>
              <a:t> if you get time you can visit.</a:t>
            </a:r>
          </a:p>
          <a:p>
            <a:pPr marL="0" indent="0">
              <a:buNone/>
            </a:pPr>
            <a:r>
              <a:rPr lang="en-US" dirty="0" smtClean="0"/>
              <a:t>Link to my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https://github.com/Kwizerasandrine/FinalProject.git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Done By : </a:t>
            </a:r>
            <a:r>
              <a:rPr lang="en-US" dirty="0" err="1" smtClean="0"/>
              <a:t>Kwizera</a:t>
            </a:r>
            <a:r>
              <a:rPr lang="en-US" dirty="0" smtClean="0"/>
              <a:t> Sandrine</a:t>
            </a:r>
          </a:p>
          <a:p>
            <a:pPr marL="0" indent="0">
              <a:buNone/>
            </a:pPr>
            <a:r>
              <a:rPr lang="en-US" dirty="0" smtClean="0"/>
              <a:t>ID: 26104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8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DETECTING MALICIOUS NETWORK ACTIVITY BY USING MACHINE LEARNING ON REAL WORLD TRAFFIC DATA </vt:lpstr>
      <vt:lpstr>Problem statement and definitions</vt:lpstr>
      <vt:lpstr>DATA LOAD</vt:lpstr>
      <vt:lpstr>Distribution of Duration by Label </vt:lpstr>
      <vt:lpstr>Confusion matrix(Accuracy) </vt:lpstr>
      <vt:lpstr>CONCLUSION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NETWORK ACTIVITY BY USING MACHINE LEARNING ON REAL WORLD TRAFFIC DATA</dc:title>
  <dc:creator>hp</dc:creator>
  <cp:lastModifiedBy>hp</cp:lastModifiedBy>
  <cp:revision>3</cp:revision>
  <dcterms:created xsi:type="dcterms:W3CDTF">2025-08-04T09:18:11Z</dcterms:created>
  <dcterms:modified xsi:type="dcterms:W3CDTF">2025-08-04T09:47:09Z</dcterms:modified>
</cp:coreProperties>
</file>