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6" r:id="rId6"/>
  </p:sldIdLst>
  <p:sldSz cx="12192000" cy="6858000"/>
  <p:notesSz cx="6886575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FF7D-EC20-4B31-AEA5-055FDDB229BF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6B41-D83D-4E09-A224-49591C1F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3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FF7D-EC20-4B31-AEA5-055FDDB229BF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6B41-D83D-4E09-A224-49591C1F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FF7D-EC20-4B31-AEA5-055FDDB229BF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6B41-D83D-4E09-A224-49591C1F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7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FF7D-EC20-4B31-AEA5-055FDDB229BF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6B41-D83D-4E09-A224-49591C1F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0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FF7D-EC20-4B31-AEA5-055FDDB229BF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6B41-D83D-4E09-A224-49591C1F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0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FF7D-EC20-4B31-AEA5-055FDDB229BF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6B41-D83D-4E09-A224-49591C1F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1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FF7D-EC20-4B31-AEA5-055FDDB229BF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6B41-D83D-4E09-A224-49591C1F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1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FF7D-EC20-4B31-AEA5-055FDDB229BF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6B41-D83D-4E09-A224-49591C1F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7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FF7D-EC20-4B31-AEA5-055FDDB229BF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6B41-D83D-4E09-A224-49591C1F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1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FF7D-EC20-4B31-AEA5-055FDDB229BF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6B41-D83D-4E09-A224-49591C1F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9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FF7D-EC20-4B31-AEA5-055FDDB229BF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6B41-D83D-4E09-A224-49591C1F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3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4FF7D-EC20-4B31-AEA5-055FDDB229BF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6B41-D83D-4E09-A224-49591C1F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고객관리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69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객체간의 관계설정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Is-a; </a:t>
            </a:r>
            <a:r>
              <a:rPr lang="ko-KR" altLang="en-US" dirty="0" err="1" smtClean="0"/>
              <a:t>상속관계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 혹은 분류에 사용</a:t>
            </a:r>
            <a:endParaRPr lang="en-US" altLang="ko-KR" dirty="0" smtClean="0"/>
          </a:p>
          <a:p>
            <a:r>
              <a:rPr lang="en-US" altLang="ko-KR" dirty="0" smtClean="0"/>
              <a:t>Has-a; </a:t>
            </a:r>
            <a:r>
              <a:rPr lang="ko-KR" altLang="en-US" dirty="0" err="1" smtClean="0"/>
              <a:t>기능포함에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데이터클래스는 독립적으로 </a:t>
            </a:r>
            <a:r>
              <a:rPr lang="ko-KR" altLang="en-US" dirty="0" err="1" smtClean="0"/>
              <a:t>관리할것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design classes;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ui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smtClean="0"/>
              <a:t>client database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smtClean="0"/>
              <a:t>???</a:t>
            </a:r>
          </a:p>
          <a:p>
            <a:r>
              <a:rPr lang="en-US" altLang="ko-KR" smtClean="0"/>
              <a:t>class </a:t>
            </a:r>
            <a:r>
              <a:rPr lang="en-US" altLang="ko-KR" dirty="0" smtClean="0"/>
              <a:t>management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ai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6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create a console menu;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메뉴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신규고객 등록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고객 삭제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고객 </a:t>
            </a:r>
            <a:r>
              <a:rPr lang="ko-KR" altLang="en-US" dirty="0" smtClean="0"/>
              <a:t>상세 정보 조회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고객 전체 목록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고객 기본정보</a:t>
            </a:r>
            <a:r>
              <a:rPr lang="en-US" altLang="ko-KR" dirty="0" smtClean="0"/>
              <a:t>;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특징 등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고객 구매정보</a:t>
            </a:r>
            <a:r>
              <a:rPr lang="en-US" altLang="ko-KR" dirty="0" smtClean="0">
                <a:solidFill>
                  <a:srgbClr val="FF0000"/>
                </a:solidFill>
              </a:rPr>
              <a:t>; </a:t>
            </a:r>
            <a:r>
              <a:rPr lang="ko-KR" altLang="en-US" dirty="0" err="1" smtClean="0">
                <a:solidFill>
                  <a:srgbClr val="FF0000"/>
                </a:solidFill>
              </a:rPr>
              <a:t>접속정보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구매목록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구매일자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구매 특징 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추가 서비스 제공</a:t>
            </a:r>
            <a:r>
              <a:rPr lang="en-US" altLang="ko-KR" dirty="0" smtClean="0">
                <a:solidFill>
                  <a:srgbClr val="FF0000"/>
                </a:solidFill>
              </a:rPr>
              <a:t>???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err="1" smtClean="0">
                <a:solidFill>
                  <a:srgbClr val="FF0000"/>
                </a:solidFill>
              </a:rPr>
              <a:t>매출관리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인공지능 이용 서비스</a:t>
            </a:r>
            <a:r>
              <a:rPr lang="en-US" altLang="ko-KR" dirty="0" smtClean="0">
                <a:solidFill>
                  <a:srgbClr val="FF0000"/>
                </a:solidFill>
              </a:rPr>
              <a:t>, LLM </a:t>
            </a:r>
            <a:r>
              <a:rPr lang="ko-KR" altLang="en-US" dirty="0" smtClean="0">
                <a:solidFill>
                  <a:srgbClr val="FF0000"/>
                </a:solidFill>
              </a:rPr>
              <a:t>등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추가 서비스는 주제 제한 없음</a:t>
            </a:r>
            <a:r>
              <a:rPr lang="en-US" altLang="ko-KR" dirty="0" smtClean="0">
                <a:solidFill>
                  <a:srgbClr val="FF0000"/>
                </a:solidFill>
              </a:rPr>
              <a:t>; </a:t>
            </a:r>
            <a:r>
              <a:rPr lang="ko-KR" altLang="en-US" dirty="0" smtClean="0">
                <a:solidFill>
                  <a:srgbClr val="FF0000"/>
                </a:solidFill>
              </a:rPr>
              <a:t>자유롭게 구현하면 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개별로 작성하기 바람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메뉴 선택</a:t>
            </a:r>
            <a:endParaRPr lang="en-US" altLang="ko-KR" dirty="0" smtClean="0"/>
          </a:p>
          <a:p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파일 저장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9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좋은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요구사항이나 변경사항이 </a:t>
            </a:r>
            <a:r>
              <a:rPr lang="ko-KR" altLang="en-US" dirty="0" err="1" smtClean="0"/>
              <a:t>있을때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양향을 받는 범위가 적은 구조가 </a:t>
            </a:r>
            <a:r>
              <a:rPr lang="ko-KR" altLang="en-US" dirty="0" err="1" smtClean="0"/>
              <a:t>될것</a:t>
            </a:r>
            <a:endParaRPr lang="en-US" altLang="ko-KR" dirty="0" smtClean="0"/>
          </a:p>
          <a:p>
            <a:r>
              <a:rPr lang="ko-KR" altLang="en-US" dirty="0" smtClean="0"/>
              <a:t>예상하지 못한 변경사항이 발생하더라도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유연하게 대처하고 이후에 확장성이 있는 시스템 구조로 만들 것</a:t>
            </a:r>
            <a:endParaRPr lang="en-US" altLang="ko-KR" dirty="0" smtClean="0"/>
          </a:p>
          <a:p>
            <a:r>
              <a:rPr lang="ko-KR" altLang="en-US" dirty="0" smtClean="0"/>
              <a:t>코드 확장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유지보수가 쉬운 구조</a:t>
            </a:r>
            <a:endParaRPr lang="en-US" altLang="ko-KR" dirty="0" smtClean="0"/>
          </a:p>
          <a:p>
            <a:r>
              <a:rPr lang="ko-KR" altLang="en-US" dirty="0" smtClean="0"/>
              <a:t>불필요한 복잡성 제거</a:t>
            </a:r>
            <a:endParaRPr lang="en-US" altLang="ko-KR" dirty="0" smtClean="0"/>
          </a:p>
          <a:p>
            <a:r>
              <a:rPr lang="ko-KR" altLang="en-US" dirty="0" err="1" smtClean="0"/>
              <a:t>리팩토링하는</a:t>
            </a:r>
            <a:r>
              <a:rPr lang="ko-KR" altLang="en-US" dirty="0" smtClean="0"/>
              <a:t> 시간을 줄여서 생산성 향상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8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150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고객관리 프로젝트</vt:lpstr>
      <vt:lpstr>객체간의 관계설정</vt:lpstr>
      <vt:lpstr>To design classes;</vt:lpstr>
      <vt:lpstr>To create a console menu;</vt:lpstr>
      <vt:lpstr>좋은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고객관리 프로젝트</dc:title>
  <dc:creator>JCR1</dc:creator>
  <cp:lastModifiedBy>JCR1</cp:lastModifiedBy>
  <cp:revision>28</cp:revision>
  <cp:lastPrinted>2025-04-02T03:55:53Z</cp:lastPrinted>
  <dcterms:created xsi:type="dcterms:W3CDTF">2025-03-29T22:18:26Z</dcterms:created>
  <dcterms:modified xsi:type="dcterms:W3CDTF">2025-04-03T01:56:31Z</dcterms:modified>
</cp:coreProperties>
</file>