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B20D6-0264-4348-BFE1-CD43CF63534D}" v="94" dt="2022-02-19T05:34:27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0" autoAdjust="0"/>
    <p:restoredTop sz="94167" autoAdjust="0"/>
  </p:normalViewPr>
  <p:slideViewPr>
    <p:cSldViewPr>
      <p:cViewPr varScale="1">
        <p:scale>
          <a:sx n="60" d="100"/>
          <a:sy n="60" d="100"/>
        </p:scale>
        <p:origin x="1436" y="36"/>
      </p:cViewPr>
      <p:guideLst>
        <p:guide orient="horz" pos="288"/>
        <p:guide pos="2880"/>
        <p:guide orient="horz" pos="528"/>
        <p:guide orient="horz" pos="576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윤임(교원)" userId="51bdc436-cd90-46eb-9091-c929d04751e1" providerId="ADAL" clId="{CFB7A62F-0A2F-46F5-BC42-63947C481355}"/>
    <pc:docChg chg="undo custSel addSld delSld modSld sldOrd">
      <pc:chgData name="이윤임(교원)" userId="51bdc436-cd90-46eb-9091-c929d04751e1" providerId="ADAL" clId="{CFB7A62F-0A2F-46F5-BC42-63947C481355}" dt="2022-02-04T14:33:32.477" v="1955"/>
      <pc:docMkLst>
        <pc:docMk/>
      </pc:docMkLst>
      <pc:sldChg chg="modSp mod">
        <pc:chgData name="이윤임(교원)" userId="51bdc436-cd90-46eb-9091-c929d04751e1" providerId="ADAL" clId="{CFB7A62F-0A2F-46F5-BC42-63947C481355}" dt="2022-02-04T13:25:32.271" v="28"/>
        <pc:sldMkLst>
          <pc:docMk/>
          <pc:sldMk cId="0" sldId="256"/>
        </pc:sldMkLst>
        <pc:spChg chg="mod">
          <ac:chgData name="이윤임(교원)" userId="51bdc436-cd90-46eb-9091-c929d04751e1" providerId="ADAL" clId="{CFB7A62F-0A2F-46F5-BC42-63947C481355}" dt="2022-02-04T13:25:32.271" v="28"/>
          <ac:spMkLst>
            <pc:docMk/>
            <pc:sldMk cId="0" sldId="256"/>
            <ac:spMk id="2" creationId="{1E15B356-9E4C-49AD-ADFF-1823009D3352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3:30:57.251" v="243" actId="1037"/>
        <pc:sldMkLst>
          <pc:docMk/>
          <pc:sldMk cId="0" sldId="259"/>
        </pc:sldMkLst>
        <pc:spChg chg="del mod">
          <ac:chgData name="이윤임(교원)" userId="51bdc436-cd90-46eb-9091-c929d04751e1" providerId="ADAL" clId="{CFB7A62F-0A2F-46F5-BC42-63947C481355}" dt="2022-02-04T13:26:47.446" v="64" actId="478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3:27:36.523" v="74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26:08.067" v="29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26:34.939" v="62"/>
          <ac:spMkLst>
            <pc:docMk/>
            <pc:sldMk cId="0" sldId="259"/>
            <ac:spMk id="7" creationId="{39F73721-2C03-41BA-937B-DB2781BCA728}"/>
          </ac:spMkLst>
        </pc:spChg>
        <pc:spChg chg="add del mod">
          <ac:chgData name="이윤임(교원)" userId="51bdc436-cd90-46eb-9091-c929d04751e1" providerId="ADAL" clId="{CFB7A62F-0A2F-46F5-BC42-63947C481355}" dt="2022-02-04T13:26:52.609" v="65" actId="478"/>
          <ac:spMkLst>
            <pc:docMk/>
            <pc:sldMk cId="0" sldId="259"/>
            <ac:spMk id="9" creationId="{5C552EC5-45BA-4208-A9B4-46AAFD2076E5}"/>
          </ac:spMkLst>
        </pc:spChg>
        <pc:spChg chg="add mod">
          <ac:chgData name="이윤임(교원)" userId="51bdc436-cd90-46eb-9091-c929d04751e1" providerId="ADAL" clId="{CFB7A62F-0A2F-46F5-BC42-63947C481355}" dt="2022-02-04T13:29:16.373" v="129" actId="20577"/>
          <ac:spMkLst>
            <pc:docMk/>
            <pc:sldMk cId="0" sldId="259"/>
            <ac:spMk id="11" creationId="{3A4B9217-D219-4888-A246-0A9390A9290A}"/>
          </ac:spMkLst>
        </pc:spChg>
        <pc:graphicFrameChg chg="mod modGraphic">
          <ac:chgData name="이윤임(교원)" userId="51bdc436-cd90-46eb-9091-c929d04751e1" providerId="ADAL" clId="{CFB7A62F-0A2F-46F5-BC42-63947C481355}" dt="2022-02-04T13:30:57.251" v="243" actId="1037"/>
          <ac:graphicFrameMkLst>
            <pc:docMk/>
            <pc:sldMk cId="0" sldId="259"/>
            <ac:graphicFrameMk id="4" creationId="{00000000-0000-0000-0000-000000000000}"/>
          </ac:graphicFrameMkLst>
        </pc:graphicFrameChg>
      </pc:sldChg>
      <pc:sldChg chg="addSp delSp modSp add mod">
        <pc:chgData name="이윤임(교원)" userId="51bdc436-cd90-46eb-9091-c929d04751e1" providerId="ADAL" clId="{CFB7A62F-0A2F-46F5-BC42-63947C481355}" dt="2022-02-04T13:33:37.323" v="341"/>
        <pc:sldMkLst>
          <pc:docMk/>
          <pc:sldMk cId="0" sldId="260"/>
        </pc:sldMkLst>
        <pc:spChg chg="del mod">
          <ac:chgData name="이윤임(교원)" userId="51bdc436-cd90-46eb-9091-c929d04751e1" providerId="ADAL" clId="{CFB7A62F-0A2F-46F5-BC42-63947C481355}" dt="2022-02-04T13:32:17.038" v="274" actId="478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3:31:29.078" v="248" actId="478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31:20.920" v="246"/>
          <ac:spMkLst>
            <pc:docMk/>
            <pc:sldMk cId="0" sldId="260"/>
            <ac:spMk id="8" creationId="{AC240D17-1AAE-4267-9C43-3E9A5770FA72}"/>
          </ac:spMkLst>
        </pc:spChg>
        <pc:spChg chg="add del mod">
          <ac:chgData name="이윤임(교원)" userId="51bdc436-cd90-46eb-9091-c929d04751e1" providerId="ADAL" clId="{CFB7A62F-0A2F-46F5-BC42-63947C481355}" dt="2022-02-04T13:31:31.906" v="249" actId="478"/>
          <ac:spMkLst>
            <pc:docMk/>
            <pc:sldMk cId="0" sldId="260"/>
            <ac:spMk id="9" creationId="{04D57247-7BF3-4EB4-8B5B-5FC7B0728F3E}"/>
          </ac:spMkLst>
        </pc:spChg>
        <pc:spChg chg="add mod">
          <ac:chgData name="이윤임(교원)" userId="51bdc436-cd90-46eb-9091-c929d04751e1" providerId="ADAL" clId="{CFB7A62F-0A2F-46F5-BC42-63947C481355}" dt="2022-02-04T13:33:37.323" v="341"/>
          <ac:spMkLst>
            <pc:docMk/>
            <pc:sldMk cId="0" sldId="260"/>
            <ac:spMk id="11" creationId="{51635A1D-ECFE-4DA2-8206-DC3080A734B3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3:34:28.999" v="357" actId="478"/>
        <pc:sldMkLst>
          <pc:docMk/>
          <pc:sldMk cId="0" sldId="261"/>
        </pc:sldMkLst>
        <pc:spChg chg="del mod">
          <ac:chgData name="이윤임(교원)" userId="51bdc436-cd90-46eb-9091-c929d04751e1" providerId="ADAL" clId="{CFB7A62F-0A2F-46F5-BC42-63947C481355}" dt="2022-02-04T13:34:25.118" v="355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34:13.081" v="352" actId="14100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34:22.271" v="354"/>
          <ac:spMkLst>
            <pc:docMk/>
            <pc:sldMk cId="0" sldId="261"/>
            <ac:spMk id="6" creationId="{7249F6DE-23B9-496D-8D5F-0D76C1FE01AC}"/>
          </ac:spMkLst>
        </pc:spChg>
        <pc:spChg chg="add del mod">
          <ac:chgData name="이윤임(교원)" userId="51bdc436-cd90-46eb-9091-c929d04751e1" providerId="ADAL" clId="{CFB7A62F-0A2F-46F5-BC42-63947C481355}" dt="2022-02-04T13:34:28.999" v="357" actId="478"/>
          <ac:spMkLst>
            <pc:docMk/>
            <pc:sldMk cId="0" sldId="261"/>
            <ac:spMk id="7" creationId="{D0B80F0E-C51E-470F-B29B-2B6817E69042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3:36:33.328" v="392"/>
        <pc:sldMkLst>
          <pc:docMk/>
          <pc:sldMk cId="0" sldId="262"/>
        </pc:sldMkLst>
        <pc:spChg chg="del">
          <ac:chgData name="이윤임(교원)" userId="51bdc436-cd90-46eb-9091-c929d04751e1" providerId="ADAL" clId="{CFB7A62F-0A2F-46F5-BC42-63947C481355}" dt="2022-02-04T13:34:48.538" v="368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3:34:48.543" v="370"/>
          <ac:spMkLst>
            <pc:docMk/>
            <pc:sldMk cId="0" sldId="262"/>
            <ac:spMk id="5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35:05.078" v="381" actId="6549"/>
          <ac:spMkLst>
            <pc:docMk/>
            <pc:sldMk cId="0" sldId="262"/>
            <ac:spMk id="8" creationId="{9E4CEDB9-A940-49B4-9035-CF8EBBC19C26}"/>
          </ac:spMkLst>
        </pc:spChg>
        <pc:spChg chg="add mod">
          <ac:chgData name="이윤임(교원)" userId="51bdc436-cd90-46eb-9091-c929d04751e1" providerId="ADAL" clId="{CFB7A62F-0A2F-46F5-BC42-63947C481355}" dt="2022-02-04T13:36:33.328" v="392"/>
          <ac:spMkLst>
            <pc:docMk/>
            <pc:sldMk cId="0" sldId="262"/>
            <ac:spMk id="9" creationId="{6FE50377-8EA7-4D62-BD05-27B51CE5766D}"/>
          </ac:spMkLst>
        </pc:spChg>
        <pc:graphicFrameChg chg="mod">
          <ac:chgData name="이윤임(교원)" userId="51bdc436-cd90-46eb-9091-c929d04751e1" providerId="ADAL" clId="{CFB7A62F-0A2F-46F5-BC42-63947C481355}" dt="2022-02-04T13:35:18.851" v="389" actId="1037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addSp delSp modSp add mod">
        <pc:chgData name="이윤임(교원)" userId="51bdc436-cd90-46eb-9091-c929d04751e1" providerId="ADAL" clId="{CFB7A62F-0A2F-46F5-BC42-63947C481355}" dt="2022-02-04T13:36:38.250" v="394"/>
        <pc:sldMkLst>
          <pc:docMk/>
          <pc:sldMk cId="0" sldId="263"/>
        </pc:sldMkLst>
        <pc:spChg chg="del">
          <ac:chgData name="이윤임(교원)" userId="51bdc436-cd90-46eb-9091-c929d04751e1" providerId="ADAL" clId="{CFB7A62F-0A2F-46F5-BC42-63947C481355}" dt="2022-02-04T13:36:37.836" v="393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36:23.348" v="390" actId="478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36:23.674" v="391"/>
          <ac:spMkLst>
            <pc:docMk/>
            <pc:sldMk cId="0" sldId="263"/>
            <ac:spMk id="6" creationId="{B7586170-1730-4B72-BB3B-115A593ED0D9}"/>
          </ac:spMkLst>
        </pc:spChg>
        <pc:spChg chg="add mod">
          <ac:chgData name="이윤임(교원)" userId="51bdc436-cd90-46eb-9091-c929d04751e1" providerId="ADAL" clId="{CFB7A62F-0A2F-46F5-BC42-63947C481355}" dt="2022-02-04T13:36:38.250" v="394"/>
          <ac:spMkLst>
            <pc:docMk/>
            <pc:sldMk cId="0" sldId="263"/>
            <ac:spMk id="7" creationId="{9B952D84-19E8-4406-B647-04B7C046B934}"/>
          </ac:spMkLst>
        </pc:spChg>
      </pc:sldChg>
      <pc:sldChg chg="del">
        <pc:chgData name="이윤임(교원)" userId="51bdc436-cd90-46eb-9091-c929d04751e1" providerId="ADAL" clId="{CFB7A62F-0A2F-46F5-BC42-63947C481355}" dt="2022-02-04T14:05:39.710" v="1063" actId="47"/>
        <pc:sldMkLst>
          <pc:docMk/>
          <pc:sldMk cId="3466498638" sldId="264"/>
        </pc:sldMkLst>
      </pc:sldChg>
      <pc:sldChg chg="addSp delSp modSp add mod">
        <pc:chgData name="이윤임(교원)" userId="51bdc436-cd90-46eb-9091-c929d04751e1" providerId="ADAL" clId="{CFB7A62F-0A2F-46F5-BC42-63947C481355}" dt="2022-02-04T14:33:32.477" v="1955"/>
        <pc:sldMkLst>
          <pc:docMk/>
          <pc:sldMk cId="0" sldId="265"/>
        </pc:sldMkLst>
        <pc:spChg chg="mod">
          <ac:chgData name="이윤임(교원)" userId="51bdc436-cd90-46eb-9091-c929d04751e1" providerId="ADAL" clId="{CFB7A62F-0A2F-46F5-BC42-63947C481355}" dt="2022-02-04T14:05:34.822" v="1062" actId="2057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3:32.139" v="1954" actId="478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4:33:32.477" v="1955"/>
          <ac:spMkLst>
            <pc:docMk/>
            <pc:sldMk cId="0" sldId="265"/>
            <ac:spMk id="5" creationId="{642FC998-84A1-41DE-AB85-60E138268033}"/>
          </ac:spMkLst>
        </pc:spChg>
      </pc:sldChg>
      <pc:sldChg chg="del">
        <pc:chgData name="이윤임(교원)" userId="51bdc436-cd90-46eb-9091-c929d04751e1" providerId="ADAL" clId="{CFB7A62F-0A2F-46F5-BC42-63947C481355}" dt="2022-02-04T13:58:03.724" v="930" actId="47"/>
        <pc:sldMkLst>
          <pc:docMk/>
          <pc:sldMk cId="0" sldId="266"/>
        </pc:sldMkLst>
      </pc:sldChg>
      <pc:sldChg chg="del">
        <pc:chgData name="이윤임(교원)" userId="51bdc436-cd90-46eb-9091-c929d04751e1" providerId="ADAL" clId="{CFB7A62F-0A2F-46F5-BC42-63947C481355}" dt="2022-02-04T13:58:04.395" v="931" actId="47"/>
        <pc:sldMkLst>
          <pc:docMk/>
          <pc:sldMk cId="0" sldId="267"/>
        </pc:sldMkLst>
      </pc:sldChg>
      <pc:sldChg chg="del">
        <pc:chgData name="이윤임(교원)" userId="51bdc436-cd90-46eb-9091-c929d04751e1" providerId="ADAL" clId="{CFB7A62F-0A2F-46F5-BC42-63947C481355}" dt="2022-02-04T13:58:04.988" v="932" actId="47"/>
        <pc:sldMkLst>
          <pc:docMk/>
          <pc:sldMk cId="0" sldId="268"/>
        </pc:sldMkLst>
      </pc:sldChg>
      <pc:sldChg chg="del">
        <pc:chgData name="이윤임(교원)" userId="51bdc436-cd90-46eb-9091-c929d04751e1" providerId="ADAL" clId="{CFB7A62F-0A2F-46F5-BC42-63947C481355}" dt="2022-02-04T13:58:05.640" v="933" actId="47"/>
        <pc:sldMkLst>
          <pc:docMk/>
          <pc:sldMk cId="0" sldId="269"/>
        </pc:sldMkLst>
      </pc:sldChg>
      <pc:sldChg chg="del">
        <pc:chgData name="이윤임(교원)" userId="51bdc436-cd90-46eb-9091-c929d04751e1" providerId="ADAL" clId="{CFB7A62F-0A2F-46F5-BC42-63947C481355}" dt="2022-02-04T13:58:06.344" v="934" actId="47"/>
        <pc:sldMkLst>
          <pc:docMk/>
          <pc:sldMk cId="0" sldId="270"/>
        </pc:sldMkLst>
      </pc:sldChg>
      <pc:sldChg chg="del">
        <pc:chgData name="이윤임(교원)" userId="51bdc436-cd90-46eb-9091-c929d04751e1" providerId="ADAL" clId="{CFB7A62F-0A2F-46F5-BC42-63947C481355}" dt="2022-02-04T13:58:06.960" v="935" actId="47"/>
        <pc:sldMkLst>
          <pc:docMk/>
          <pc:sldMk cId="0" sldId="271"/>
        </pc:sldMkLst>
      </pc:sldChg>
      <pc:sldChg chg="del">
        <pc:chgData name="이윤임(교원)" userId="51bdc436-cd90-46eb-9091-c929d04751e1" providerId="ADAL" clId="{CFB7A62F-0A2F-46F5-BC42-63947C481355}" dt="2022-02-04T13:58:07.769" v="936" actId="47"/>
        <pc:sldMkLst>
          <pc:docMk/>
          <pc:sldMk cId="0" sldId="272"/>
        </pc:sldMkLst>
      </pc:sldChg>
      <pc:sldChg chg="del">
        <pc:chgData name="이윤임(교원)" userId="51bdc436-cd90-46eb-9091-c929d04751e1" providerId="ADAL" clId="{CFB7A62F-0A2F-46F5-BC42-63947C481355}" dt="2022-02-04T13:58:08.562" v="937" actId="47"/>
        <pc:sldMkLst>
          <pc:docMk/>
          <pc:sldMk cId="0" sldId="273"/>
        </pc:sldMkLst>
      </pc:sldChg>
      <pc:sldChg chg="del">
        <pc:chgData name="이윤임(교원)" userId="51bdc436-cd90-46eb-9091-c929d04751e1" providerId="ADAL" clId="{CFB7A62F-0A2F-46F5-BC42-63947C481355}" dt="2022-02-04T13:58:10.741" v="938" actId="47"/>
        <pc:sldMkLst>
          <pc:docMk/>
          <pc:sldMk cId="0" sldId="274"/>
        </pc:sldMkLst>
      </pc:sldChg>
      <pc:sldChg chg="del">
        <pc:chgData name="이윤임(교원)" userId="51bdc436-cd90-46eb-9091-c929d04751e1" providerId="ADAL" clId="{CFB7A62F-0A2F-46F5-BC42-63947C481355}" dt="2022-02-04T13:58:12.144" v="939" actId="47"/>
        <pc:sldMkLst>
          <pc:docMk/>
          <pc:sldMk cId="0" sldId="275"/>
        </pc:sldMkLst>
      </pc:sldChg>
      <pc:sldChg chg="del">
        <pc:chgData name="이윤임(교원)" userId="51bdc436-cd90-46eb-9091-c929d04751e1" providerId="ADAL" clId="{CFB7A62F-0A2F-46F5-BC42-63947C481355}" dt="2022-02-04T13:58:12.906" v="940" actId="47"/>
        <pc:sldMkLst>
          <pc:docMk/>
          <pc:sldMk cId="0" sldId="276"/>
        </pc:sldMkLst>
      </pc:sldChg>
      <pc:sldChg chg="del">
        <pc:chgData name="이윤임(교원)" userId="51bdc436-cd90-46eb-9091-c929d04751e1" providerId="ADAL" clId="{CFB7A62F-0A2F-46F5-BC42-63947C481355}" dt="2022-02-04T13:58:13.916" v="941" actId="47"/>
        <pc:sldMkLst>
          <pc:docMk/>
          <pc:sldMk cId="0" sldId="277"/>
        </pc:sldMkLst>
      </pc:sldChg>
      <pc:sldChg chg="del">
        <pc:chgData name="이윤임(교원)" userId="51bdc436-cd90-46eb-9091-c929d04751e1" providerId="ADAL" clId="{CFB7A62F-0A2F-46F5-BC42-63947C481355}" dt="2022-02-04T13:58:15.163" v="942" actId="47"/>
        <pc:sldMkLst>
          <pc:docMk/>
          <pc:sldMk cId="0" sldId="278"/>
        </pc:sldMkLst>
      </pc:sldChg>
      <pc:sldChg chg="del">
        <pc:chgData name="이윤임(교원)" userId="51bdc436-cd90-46eb-9091-c929d04751e1" providerId="ADAL" clId="{CFB7A62F-0A2F-46F5-BC42-63947C481355}" dt="2022-02-04T13:58:16.565" v="943" actId="47"/>
        <pc:sldMkLst>
          <pc:docMk/>
          <pc:sldMk cId="0" sldId="279"/>
        </pc:sldMkLst>
      </pc:sldChg>
      <pc:sldChg chg="del">
        <pc:chgData name="이윤임(교원)" userId="51bdc436-cd90-46eb-9091-c929d04751e1" providerId="ADAL" clId="{CFB7A62F-0A2F-46F5-BC42-63947C481355}" dt="2022-02-04T13:58:17.344" v="944" actId="47"/>
        <pc:sldMkLst>
          <pc:docMk/>
          <pc:sldMk cId="0" sldId="280"/>
        </pc:sldMkLst>
      </pc:sldChg>
      <pc:sldChg chg="del">
        <pc:chgData name="이윤임(교원)" userId="51bdc436-cd90-46eb-9091-c929d04751e1" providerId="ADAL" clId="{CFB7A62F-0A2F-46F5-BC42-63947C481355}" dt="2022-02-04T13:58:18.540" v="945" actId="47"/>
        <pc:sldMkLst>
          <pc:docMk/>
          <pc:sldMk cId="0" sldId="281"/>
        </pc:sldMkLst>
      </pc:sldChg>
      <pc:sldChg chg="del">
        <pc:chgData name="이윤임(교원)" userId="51bdc436-cd90-46eb-9091-c929d04751e1" providerId="ADAL" clId="{CFB7A62F-0A2F-46F5-BC42-63947C481355}" dt="2022-02-04T13:58:19.571" v="946" actId="47"/>
        <pc:sldMkLst>
          <pc:docMk/>
          <pc:sldMk cId="0" sldId="282"/>
        </pc:sldMkLst>
      </pc:sldChg>
      <pc:sldChg chg="del">
        <pc:chgData name="이윤임(교원)" userId="51bdc436-cd90-46eb-9091-c929d04751e1" providerId="ADAL" clId="{CFB7A62F-0A2F-46F5-BC42-63947C481355}" dt="2022-02-04T13:58:20.800" v="947" actId="47"/>
        <pc:sldMkLst>
          <pc:docMk/>
          <pc:sldMk cId="0" sldId="283"/>
        </pc:sldMkLst>
      </pc:sldChg>
      <pc:sldChg chg="del">
        <pc:chgData name="이윤임(교원)" userId="51bdc436-cd90-46eb-9091-c929d04751e1" providerId="ADAL" clId="{CFB7A62F-0A2F-46F5-BC42-63947C481355}" dt="2022-02-04T13:58:23.052" v="948" actId="47"/>
        <pc:sldMkLst>
          <pc:docMk/>
          <pc:sldMk cId="0" sldId="284"/>
        </pc:sldMkLst>
      </pc:sldChg>
      <pc:sldChg chg="del">
        <pc:chgData name="이윤임(교원)" userId="51bdc436-cd90-46eb-9091-c929d04751e1" providerId="ADAL" clId="{CFB7A62F-0A2F-46F5-BC42-63947C481355}" dt="2022-02-04T13:58:24.196" v="949" actId="47"/>
        <pc:sldMkLst>
          <pc:docMk/>
          <pc:sldMk cId="0" sldId="285"/>
        </pc:sldMkLst>
      </pc:sldChg>
      <pc:sldChg chg="del">
        <pc:chgData name="이윤임(교원)" userId="51bdc436-cd90-46eb-9091-c929d04751e1" providerId="ADAL" clId="{CFB7A62F-0A2F-46F5-BC42-63947C481355}" dt="2022-02-04T13:58:25.637" v="950" actId="47"/>
        <pc:sldMkLst>
          <pc:docMk/>
          <pc:sldMk cId="0" sldId="286"/>
        </pc:sldMkLst>
      </pc:sldChg>
      <pc:sldChg chg="del">
        <pc:chgData name="이윤임(교원)" userId="51bdc436-cd90-46eb-9091-c929d04751e1" providerId="ADAL" clId="{CFB7A62F-0A2F-46F5-BC42-63947C481355}" dt="2022-02-04T13:58:36.203" v="951" actId="2696"/>
        <pc:sldMkLst>
          <pc:docMk/>
          <pc:sldMk cId="4275306192" sldId="287"/>
        </pc:sldMkLst>
        <pc:spChg chg="mod">
          <ac:chgData name="이윤임(교원)" userId="51bdc436-cd90-46eb-9091-c929d04751e1" providerId="ADAL" clId="{CFB7A62F-0A2F-46F5-BC42-63947C481355}" dt="2022-02-04T13:59:07.032" v="999" actId="14100"/>
          <ac:spMkLst>
            <pc:docMk/>
            <pc:sldMk cId="4275306192" sldId="287"/>
            <ac:spMk id="6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59:15.617" v="1004" actId="20577"/>
          <ac:spMkLst>
            <pc:docMk/>
            <pc:sldMk cId="4275306192" sldId="287"/>
            <ac:spMk id="7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58:52.414" v="974"/>
          <ac:spMkLst>
            <pc:docMk/>
            <pc:sldMk cId="4275306192" sldId="287"/>
            <ac:spMk id="8" creationId="{00000000-0000-0000-0000-000000000000}"/>
          </ac:spMkLst>
        </pc:spChg>
      </pc:sldChg>
      <pc:sldChg chg="del">
        <pc:chgData name="이윤임(교원)" userId="51bdc436-cd90-46eb-9091-c929d04751e1" providerId="ADAL" clId="{CFB7A62F-0A2F-46F5-BC42-63947C481355}" dt="2022-02-04T13:58:02.310" v="928" actId="47"/>
        <pc:sldMkLst>
          <pc:docMk/>
          <pc:sldMk cId="3184927244" sldId="289"/>
        </pc:sldMkLst>
      </pc:sldChg>
      <pc:sldChg chg="del">
        <pc:chgData name="이윤임(교원)" userId="51bdc436-cd90-46eb-9091-c929d04751e1" providerId="ADAL" clId="{CFB7A62F-0A2F-46F5-BC42-63947C481355}" dt="2022-02-04T13:58:03.040" v="929" actId="47"/>
        <pc:sldMkLst>
          <pc:docMk/>
          <pc:sldMk cId="4100824772" sldId="529"/>
        </pc:sldMkLst>
      </pc:sldChg>
      <pc:sldChg chg="addSp delSp modSp add mod">
        <pc:chgData name="이윤임(교원)" userId="51bdc436-cd90-46eb-9091-c929d04751e1" providerId="ADAL" clId="{CFB7A62F-0A2F-46F5-BC42-63947C481355}" dt="2022-02-04T13:37:15.214" v="401" actId="6549"/>
        <pc:sldMkLst>
          <pc:docMk/>
          <pc:sldMk cId="0" sldId="530"/>
        </pc:sldMkLst>
        <pc:spChg chg="del">
          <ac:chgData name="이윤임(교원)" userId="51bdc436-cd90-46eb-9091-c929d04751e1" providerId="ADAL" clId="{CFB7A62F-0A2F-46F5-BC42-63947C481355}" dt="2022-02-04T13:36:45.161" v="395" actId="478"/>
          <ac:spMkLst>
            <pc:docMk/>
            <pc:sldMk cId="0" sldId="530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37:15.214" v="401" actId="6549"/>
          <ac:spMkLst>
            <pc:docMk/>
            <pc:sldMk cId="0" sldId="530"/>
            <ac:spMk id="4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26:08.067" v="29"/>
          <ac:spMkLst>
            <pc:docMk/>
            <pc:sldMk cId="0" sldId="530"/>
            <ac:spMk id="5" creationId="{00000000-0000-0000-0000-000000000000}"/>
          </ac:spMkLst>
        </pc:spChg>
        <pc:spChg chg="add del mod">
          <ac:chgData name="이윤임(교원)" userId="51bdc436-cd90-46eb-9091-c929d04751e1" providerId="ADAL" clId="{CFB7A62F-0A2F-46F5-BC42-63947C481355}" dt="2022-02-04T13:36:47.223" v="396" actId="478"/>
          <ac:spMkLst>
            <pc:docMk/>
            <pc:sldMk cId="0" sldId="530"/>
            <ac:spMk id="7" creationId="{854AE0B1-703B-490E-A916-1ECA5EFE41C6}"/>
          </ac:spMkLst>
        </pc:spChg>
        <pc:spChg chg="add mod">
          <ac:chgData name="이윤임(교원)" userId="51bdc436-cd90-46eb-9091-c929d04751e1" providerId="ADAL" clId="{CFB7A62F-0A2F-46F5-BC42-63947C481355}" dt="2022-02-04T13:36:48.349" v="397"/>
          <ac:spMkLst>
            <pc:docMk/>
            <pc:sldMk cId="0" sldId="530"/>
            <ac:spMk id="8" creationId="{64F42989-E56A-4DF7-9642-81D2EB266743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3:42:53.313" v="647" actId="113"/>
        <pc:sldMkLst>
          <pc:docMk/>
          <pc:sldMk cId="3355725856" sldId="531"/>
        </pc:sldMkLst>
        <pc:spChg chg="del">
          <ac:chgData name="이윤임(교원)" userId="51bdc436-cd90-46eb-9091-c929d04751e1" providerId="ADAL" clId="{CFB7A62F-0A2F-46F5-BC42-63947C481355}" dt="2022-02-04T13:37:31.756" v="402" actId="478"/>
          <ac:spMkLst>
            <pc:docMk/>
            <pc:sldMk cId="3355725856" sldId="531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38:02.191" v="429" actId="1037"/>
          <ac:spMkLst>
            <pc:docMk/>
            <pc:sldMk cId="3355725856" sldId="531"/>
            <ac:spMk id="4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40:03.177" v="551" actId="14100"/>
          <ac:spMkLst>
            <pc:docMk/>
            <pc:sldMk cId="3355725856" sldId="531"/>
            <ac:spMk id="5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42:53.313" v="647" actId="113"/>
          <ac:spMkLst>
            <pc:docMk/>
            <pc:sldMk cId="3355725856" sldId="531"/>
            <ac:spMk id="6" creationId="{00000000-0000-0000-0000-000000000000}"/>
          </ac:spMkLst>
        </pc:spChg>
        <pc:spChg chg="add del mod">
          <ac:chgData name="이윤임(교원)" userId="51bdc436-cd90-46eb-9091-c929d04751e1" providerId="ADAL" clId="{CFB7A62F-0A2F-46F5-BC42-63947C481355}" dt="2022-02-04T13:37:34.548" v="403" actId="478"/>
          <ac:spMkLst>
            <pc:docMk/>
            <pc:sldMk cId="3355725856" sldId="531"/>
            <ac:spMk id="9" creationId="{A4AF5681-3897-4A31-AF1F-01EDCA246762}"/>
          </ac:spMkLst>
        </pc:spChg>
        <pc:spChg chg="add mod">
          <ac:chgData name="이윤임(교원)" userId="51bdc436-cd90-46eb-9091-c929d04751e1" providerId="ADAL" clId="{CFB7A62F-0A2F-46F5-BC42-63947C481355}" dt="2022-02-04T13:37:57.385" v="417"/>
          <ac:spMkLst>
            <pc:docMk/>
            <pc:sldMk cId="3355725856" sldId="531"/>
            <ac:spMk id="10" creationId="{19CD1EAC-59DC-481B-8BD2-2CA1C6CF88DC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3:42:56.670" v="648" actId="113"/>
        <pc:sldMkLst>
          <pc:docMk/>
          <pc:sldMk cId="1502496375" sldId="532"/>
        </pc:sldMkLst>
        <pc:spChg chg="del">
          <ac:chgData name="이윤임(교원)" userId="51bdc436-cd90-46eb-9091-c929d04751e1" providerId="ADAL" clId="{CFB7A62F-0A2F-46F5-BC42-63947C481355}" dt="2022-02-04T13:38:29.319" v="439" actId="478"/>
          <ac:spMkLst>
            <pc:docMk/>
            <pc:sldMk cId="1502496375" sldId="532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39:29.508" v="546" actId="20577"/>
          <ac:spMkLst>
            <pc:docMk/>
            <pc:sldMk cId="1502496375" sldId="532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3:40:14.122" v="552" actId="478"/>
          <ac:spMkLst>
            <pc:docMk/>
            <pc:sldMk cId="1502496375" sldId="532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38:19.368" v="437" actId="478"/>
          <ac:spMkLst>
            <pc:docMk/>
            <pc:sldMk cId="1502496375" sldId="532"/>
            <ac:spMk id="6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39:36.173" v="547" actId="1076"/>
          <ac:spMkLst>
            <pc:docMk/>
            <pc:sldMk cId="1502496375" sldId="532"/>
            <ac:spMk id="7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42:56.670" v="648" actId="113"/>
          <ac:spMkLst>
            <pc:docMk/>
            <pc:sldMk cId="1502496375" sldId="532"/>
            <ac:spMk id="8" creationId="{3DE5F4E0-CA2E-47BB-90C2-28E19DD4F8B6}"/>
          </ac:spMkLst>
        </pc:spChg>
        <pc:spChg chg="add del mod">
          <ac:chgData name="이윤임(교원)" userId="51bdc436-cd90-46eb-9091-c929d04751e1" providerId="ADAL" clId="{CFB7A62F-0A2F-46F5-BC42-63947C481355}" dt="2022-02-04T13:38:32.391" v="440" actId="478"/>
          <ac:spMkLst>
            <pc:docMk/>
            <pc:sldMk cId="1502496375" sldId="532"/>
            <ac:spMk id="9" creationId="{94F15936-BD8B-40B2-8C71-7AE7A678B4DC}"/>
          </ac:spMkLst>
        </pc:spChg>
        <pc:spChg chg="add mod">
          <ac:chgData name="이윤임(교원)" userId="51bdc436-cd90-46eb-9091-c929d04751e1" providerId="ADAL" clId="{CFB7A62F-0A2F-46F5-BC42-63947C481355}" dt="2022-02-04T13:38:32.887" v="441"/>
          <ac:spMkLst>
            <pc:docMk/>
            <pc:sldMk cId="1502496375" sldId="532"/>
            <ac:spMk id="11" creationId="{D75D5B0B-2EB9-4AE6-B92A-A55C310B9A60}"/>
          </ac:spMkLst>
        </pc:spChg>
        <pc:spChg chg="add mod">
          <ac:chgData name="이윤임(교원)" userId="51bdc436-cd90-46eb-9091-c929d04751e1" providerId="ADAL" clId="{CFB7A62F-0A2F-46F5-BC42-63947C481355}" dt="2022-02-04T13:40:14.406" v="553"/>
          <ac:spMkLst>
            <pc:docMk/>
            <pc:sldMk cId="1502496375" sldId="532"/>
            <ac:spMk id="12" creationId="{FE213B3C-DC3A-4A17-820B-F08FF47E52B7}"/>
          </ac:spMkLst>
        </pc:spChg>
        <pc:picChg chg="mod">
          <ac:chgData name="이윤임(교원)" userId="51bdc436-cd90-46eb-9091-c929d04751e1" providerId="ADAL" clId="{CFB7A62F-0A2F-46F5-BC42-63947C481355}" dt="2022-02-04T13:39:44.549" v="550" actId="1076"/>
          <ac:picMkLst>
            <pc:docMk/>
            <pc:sldMk cId="1502496375" sldId="532"/>
            <ac:picMk id="1026" creationId="{00000000-0000-0000-0000-000000000000}"/>
          </ac:picMkLst>
        </pc:picChg>
      </pc:sldChg>
      <pc:sldChg chg="addSp delSp modSp add mod">
        <pc:chgData name="이윤임(교원)" userId="51bdc436-cd90-46eb-9091-c929d04751e1" providerId="ADAL" clId="{CFB7A62F-0A2F-46F5-BC42-63947C481355}" dt="2022-02-04T13:42:59.420" v="649" actId="113"/>
        <pc:sldMkLst>
          <pc:docMk/>
          <pc:sldMk cId="217636299" sldId="533"/>
        </pc:sldMkLst>
        <pc:spChg chg="del">
          <ac:chgData name="이윤임(교원)" userId="51bdc436-cd90-46eb-9091-c929d04751e1" providerId="ADAL" clId="{CFB7A62F-0A2F-46F5-BC42-63947C481355}" dt="2022-02-04T13:40:32.588" v="557" actId="478"/>
          <ac:spMkLst>
            <pc:docMk/>
            <pc:sldMk cId="217636299" sldId="533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41:04.732" v="586" actId="20577"/>
          <ac:spMkLst>
            <pc:docMk/>
            <pc:sldMk cId="217636299" sldId="533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3:40:22.320" v="554" actId="478"/>
          <ac:spMkLst>
            <pc:docMk/>
            <pc:sldMk cId="217636299" sldId="533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40:42.411" v="559" actId="478"/>
          <ac:spMkLst>
            <pc:docMk/>
            <pc:sldMk cId="217636299" sldId="533"/>
            <ac:spMk id="6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41:17.020" v="590" actId="1076"/>
          <ac:spMkLst>
            <pc:docMk/>
            <pc:sldMk cId="217636299" sldId="533"/>
            <ac:spMk id="7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40:22.778" v="555"/>
          <ac:spMkLst>
            <pc:docMk/>
            <pc:sldMk cId="217636299" sldId="533"/>
            <ac:spMk id="9" creationId="{EC31C8D8-7505-4483-B45C-288BC1B50AE3}"/>
          </ac:spMkLst>
        </pc:spChg>
        <pc:spChg chg="add mod">
          <ac:chgData name="이윤임(교원)" userId="51bdc436-cd90-46eb-9091-c929d04751e1" providerId="ADAL" clId="{CFB7A62F-0A2F-46F5-BC42-63947C481355}" dt="2022-02-04T13:40:28.412" v="556"/>
          <ac:spMkLst>
            <pc:docMk/>
            <pc:sldMk cId="217636299" sldId="533"/>
            <ac:spMk id="10" creationId="{6510FA7D-6692-44F6-BD9A-70FAE4B4EFE0}"/>
          </ac:spMkLst>
        </pc:spChg>
        <pc:spChg chg="add del mod">
          <ac:chgData name="이윤임(교원)" userId="51bdc436-cd90-46eb-9091-c929d04751e1" providerId="ADAL" clId="{CFB7A62F-0A2F-46F5-BC42-63947C481355}" dt="2022-02-04T13:40:36.695" v="558" actId="478"/>
          <ac:spMkLst>
            <pc:docMk/>
            <pc:sldMk cId="217636299" sldId="533"/>
            <ac:spMk id="11" creationId="{CA50E69F-61A7-47C9-8714-AC6B08C91450}"/>
          </ac:spMkLst>
        </pc:spChg>
        <pc:spChg chg="add mod">
          <ac:chgData name="이윤임(교원)" userId="51bdc436-cd90-46eb-9091-c929d04751e1" providerId="ADAL" clId="{CFB7A62F-0A2F-46F5-BC42-63947C481355}" dt="2022-02-04T13:42:59.420" v="649" actId="113"/>
          <ac:spMkLst>
            <pc:docMk/>
            <pc:sldMk cId="217636299" sldId="533"/>
            <ac:spMk id="12" creationId="{90D01CEC-3255-4299-AA02-4D3C1F0B4799}"/>
          </ac:spMkLst>
        </pc:spChg>
        <pc:picChg chg="mod">
          <ac:chgData name="이윤임(교원)" userId="51bdc436-cd90-46eb-9091-c929d04751e1" providerId="ADAL" clId="{CFB7A62F-0A2F-46F5-BC42-63947C481355}" dt="2022-02-04T13:41:14.568" v="589" actId="1076"/>
          <ac:picMkLst>
            <pc:docMk/>
            <pc:sldMk cId="217636299" sldId="533"/>
            <ac:picMk id="8" creationId="{00000000-0000-0000-0000-000000000000}"/>
          </ac:picMkLst>
        </pc:picChg>
      </pc:sldChg>
      <pc:sldChg chg="addSp delSp modSp add mod">
        <pc:chgData name="이윤임(교원)" userId="51bdc436-cd90-46eb-9091-c929d04751e1" providerId="ADAL" clId="{CFB7A62F-0A2F-46F5-BC42-63947C481355}" dt="2022-02-04T14:32:54.211" v="1939"/>
        <pc:sldMkLst>
          <pc:docMk/>
          <pc:sldMk cId="361625772" sldId="534"/>
        </pc:sldMkLst>
        <pc:spChg chg="del">
          <ac:chgData name="이윤임(교원)" userId="51bdc436-cd90-46eb-9091-c929d04751e1" providerId="ADAL" clId="{CFB7A62F-0A2F-46F5-BC42-63947C481355}" dt="2022-02-04T13:41:28.557" v="591" actId="478"/>
          <ac:spMkLst>
            <pc:docMk/>
            <pc:sldMk cId="361625772" sldId="534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42:28.555" v="642" actId="20577"/>
          <ac:spMkLst>
            <pc:docMk/>
            <pc:sldMk cId="361625772" sldId="534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2:53.782" v="1938" actId="478"/>
          <ac:spMkLst>
            <pc:docMk/>
            <pc:sldMk cId="361625772" sldId="534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41:34.029" v="593" actId="478"/>
          <ac:spMkLst>
            <pc:docMk/>
            <pc:sldMk cId="361625772" sldId="534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4:32:54.211" v="1939"/>
          <ac:spMkLst>
            <pc:docMk/>
            <pc:sldMk cId="361625772" sldId="534"/>
            <ac:spMk id="6" creationId="{F19B29A1-172F-4C5B-9F69-8C00E11E6E1F}"/>
          </ac:spMkLst>
        </pc:spChg>
        <pc:spChg chg="add del mod">
          <ac:chgData name="이윤임(교원)" userId="51bdc436-cd90-46eb-9091-c929d04751e1" providerId="ADAL" clId="{CFB7A62F-0A2F-46F5-BC42-63947C481355}" dt="2022-02-04T13:41:31.024" v="592" actId="478"/>
          <ac:spMkLst>
            <pc:docMk/>
            <pc:sldMk cId="361625772" sldId="534"/>
            <ac:spMk id="7" creationId="{A5F0F944-8124-4E85-8E10-68823B396BA3}"/>
          </ac:spMkLst>
        </pc:spChg>
        <pc:spChg chg="add mod">
          <ac:chgData name="이윤임(교원)" userId="51bdc436-cd90-46eb-9091-c929d04751e1" providerId="ADAL" clId="{CFB7A62F-0A2F-46F5-BC42-63947C481355}" dt="2022-02-04T13:41:34.476" v="594"/>
          <ac:spMkLst>
            <pc:docMk/>
            <pc:sldMk cId="361625772" sldId="534"/>
            <ac:spMk id="8" creationId="{82DE62C6-9159-4086-8818-29432D8DFA30}"/>
          </ac:spMkLst>
        </pc:spChg>
        <pc:spChg chg="add mod">
          <ac:chgData name="이윤임(교원)" userId="51bdc436-cd90-46eb-9091-c929d04751e1" providerId="ADAL" clId="{CFB7A62F-0A2F-46F5-BC42-63947C481355}" dt="2022-02-04T13:43:02.255" v="650" actId="113"/>
          <ac:spMkLst>
            <pc:docMk/>
            <pc:sldMk cId="361625772" sldId="534"/>
            <ac:spMk id="9" creationId="{770957A3-6CE4-4DDA-A396-06EB8398F492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4:32:58.483" v="1941"/>
        <pc:sldMkLst>
          <pc:docMk/>
          <pc:sldMk cId="1524215812" sldId="535"/>
        </pc:sldMkLst>
        <pc:spChg chg="del">
          <ac:chgData name="이윤임(교원)" userId="51bdc436-cd90-46eb-9091-c929d04751e1" providerId="ADAL" clId="{CFB7A62F-0A2F-46F5-BC42-63947C481355}" dt="2022-02-04T13:42:42.070" v="643" actId="478"/>
          <ac:spMkLst>
            <pc:docMk/>
            <pc:sldMk cId="1524215812" sldId="535"/>
            <ac:spMk id="2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2:58.193" v="1940" actId="478"/>
          <ac:spMkLst>
            <pc:docMk/>
            <pc:sldMk cId="1524215812" sldId="535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42:47.977" v="646" actId="478"/>
          <ac:spMkLst>
            <pc:docMk/>
            <pc:sldMk cId="1524215812" sldId="535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4:32:58.483" v="1941"/>
          <ac:spMkLst>
            <pc:docMk/>
            <pc:sldMk cId="1524215812" sldId="535"/>
            <ac:spMk id="6" creationId="{431BD23D-D65C-495A-BF45-E6CFF8FCB5F9}"/>
          </ac:spMkLst>
        </pc:spChg>
        <pc:spChg chg="add del mod">
          <ac:chgData name="이윤임(교원)" userId="51bdc436-cd90-46eb-9091-c929d04751e1" providerId="ADAL" clId="{CFB7A62F-0A2F-46F5-BC42-63947C481355}" dt="2022-02-04T13:42:44.950" v="644" actId="478"/>
          <ac:spMkLst>
            <pc:docMk/>
            <pc:sldMk cId="1524215812" sldId="535"/>
            <ac:spMk id="7" creationId="{A7AFA1C4-506D-4DC2-B63C-DF2EA1894393}"/>
          </ac:spMkLst>
        </pc:spChg>
        <pc:spChg chg="add mod">
          <ac:chgData name="이윤임(교원)" userId="51bdc436-cd90-46eb-9091-c929d04751e1" providerId="ADAL" clId="{CFB7A62F-0A2F-46F5-BC42-63947C481355}" dt="2022-02-04T13:42:45.540" v="645"/>
          <ac:spMkLst>
            <pc:docMk/>
            <pc:sldMk cId="1524215812" sldId="535"/>
            <ac:spMk id="8" creationId="{196965BF-A2F9-4368-824C-D2C722C6B7E1}"/>
          </ac:spMkLst>
        </pc:spChg>
        <pc:spChg chg="add mod">
          <ac:chgData name="이윤임(교원)" userId="51bdc436-cd90-46eb-9091-c929d04751e1" providerId="ADAL" clId="{CFB7A62F-0A2F-46F5-BC42-63947C481355}" dt="2022-02-04T13:43:08.613" v="651" actId="113"/>
          <ac:spMkLst>
            <pc:docMk/>
            <pc:sldMk cId="1524215812" sldId="535"/>
            <ac:spMk id="9" creationId="{8359CB9A-8CBA-47C0-B104-5AE2DFF1B615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4:33:02.791" v="1943"/>
        <pc:sldMkLst>
          <pc:docMk/>
          <pc:sldMk cId="2247645332" sldId="536"/>
        </pc:sldMkLst>
        <pc:spChg chg="del">
          <ac:chgData name="이윤임(교원)" userId="51bdc436-cd90-46eb-9091-c929d04751e1" providerId="ADAL" clId="{CFB7A62F-0A2F-46F5-BC42-63947C481355}" dt="2022-02-04T13:43:17.013" v="654" actId="478"/>
          <ac:spMkLst>
            <pc:docMk/>
            <pc:sldMk cId="2247645332" sldId="536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55:20.944" v="796" actId="20577"/>
          <ac:spMkLst>
            <pc:docMk/>
            <pc:sldMk cId="2247645332" sldId="536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3:02.491" v="1942" actId="478"/>
          <ac:spMkLst>
            <pc:docMk/>
            <pc:sldMk cId="2247645332" sldId="536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43:13.537" v="652" actId="478"/>
          <ac:spMkLst>
            <pc:docMk/>
            <pc:sldMk cId="2247645332" sldId="536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3:43:13.943" v="653"/>
          <ac:spMkLst>
            <pc:docMk/>
            <pc:sldMk cId="2247645332" sldId="536"/>
            <ac:spMk id="7" creationId="{F5DCB3B4-5704-4E12-B252-4B31D47E5C72}"/>
          </ac:spMkLst>
        </pc:spChg>
        <pc:spChg chg="add mod">
          <ac:chgData name="이윤임(교원)" userId="51bdc436-cd90-46eb-9091-c929d04751e1" providerId="ADAL" clId="{CFB7A62F-0A2F-46F5-BC42-63947C481355}" dt="2022-02-04T13:55:33.535" v="797" actId="113"/>
          <ac:spMkLst>
            <pc:docMk/>
            <pc:sldMk cId="2247645332" sldId="536"/>
            <ac:spMk id="8" creationId="{0E125CAB-0740-4A5B-B850-B165B6DEAB75}"/>
          </ac:spMkLst>
        </pc:spChg>
        <pc:spChg chg="add mod">
          <ac:chgData name="이윤임(교원)" userId="51bdc436-cd90-46eb-9091-c929d04751e1" providerId="ADAL" clId="{CFB7A62F-0A2F-46F5-BC42-63947C481355}" dt="2022-02-04T14:33:02.791" v="1943"/>
          <ac:spMkLst>
            <pc:docMk/>
            <pc:sldMk cId="2247645332" sldId="536"/>
            <ac:spMk id="9" creationId="{9721E7E2-8B61-48CE-A186-8A3832CA2C70}"/>
          </ac:spMkLst>
        </pc:spChg>
        <pc:spChg chg="add del mod">
          <ac:chgData name="이윤임(교원)" userId="51bdc436-cd90-46eb-9091-c929d04751e1" providerId="ADAL" clId="{CFB7A62F-0A2F-46F5-BC42-63947C481355}" dt="2022-02-04T13:43:19.774" v="655" actId="478"/>
          <ac:spMkLst>
            <pc:docMk/>
            <pc:sldMk cId="2247645332" sldId="536"/>
            <ac:spMk id="9" creationId="{AD3E389F-6522-4C79-9DB3-8D78C50FBA26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4:33:06.731" v="1945"/>
        <pc:sldMkLst>
          <pc:docMk/>
          <pc:sldMk cId="1491459698" sldId="537"/>
        </pc:sldMkLst>
        <pc:spChg chg="del">
          <ac:chgData name="이윤임(교원)" userId="51bdc436-cd90-46eb-9091-c929d04751e1" providerId="ADAL" clId="{CFB7A62F-0A2F-46F5-BC42-63947C481355}" dt="2022-02-04T13:55:44.951" v="798" actId="478"/>
          <ac:spMkLst>
            <pc:docMk/>
            <pc:sldMk cId="1491459698" sldId="537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56:13.049" v="839" actId="20577"/>
          <ac:spMkLst>
            <pc:docMk/>
            <pc:sldMk cId="1491459698" sldId="537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3:06.426" v="1944" actId="478"/>
          <ac:spMkLst>
            <pc:docMk/>
            <pc:sldMk cId="1491459698" sldId="537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55:49.156" v="800" actId="478"/>
          <ac:spMkLst>
            <pc:docMk/>
            <pc:sldMk cId="1491459698" sldId="537"/>
            <ac:spMk id="6" creationId="{00000000-0000-0000-0000-000000000000}"/>
          </ac:spMkLst>
        </pc:spChg>
        <pc:spChg chg="add del mod">
          <ac:chgData name="이윤임(교원)" userId="51bdc436-cd90-46eb-9091-c929d04751e1" providerId="ADAL" clId="{CFB7A62F-0A2F-46F5-BC42-63947C481355}" dt="2022-02-04T13:55:47.507" v="799" actId="478"/>
          <ac:spMkLst>
            <pc:docMk/>
            <pc:sldMk cId="1491459698" sldId="537"/>
            <ac:spMk id="7" creationId="{566E1FE4-4E2D-4E7B-994C-EF1ADD31F814}"/>
          </ac:spMkLst>
        </pc:spChg>
        <pc:spChg chg="add mod">
          <ac:chgData name="이윤임(교원)" userId="51bdc436-cd90-46eb-9091-c929d04751e1" providerId="ADAL" clId="{CFB7A62F-0A2F-46F5-BC42-63947C481355}" dt="2022-02-04T14:33:06.731" v="1945"/>
          <ac:spMkLst>
            <pc:docMk/>
            <pc:sldMk cId="1491459698" sldId="537"/>
            <ac:spMk id="7" creationId="{66B451BC-4A30-4F11-8310-E4C183F16043}"/>
          </ac:spMkLst>
        </pc:spChg>
        <pc:spChg chg="add mod">
          <ac:chgData name="이윤임(교원)" userId="51bdc436-cd90-46eb-9091-c929d04751e1" providerId="ADAL" clId="{CFB7A62F-0A2F-46F5-BC42-63947C481355}" dt="2022-02-04T13:55:50.387" v="801"/>
          <ac:spMkLst>
            <pc:docMk/>
            <pc:sldMk cId="1491459698" sldId="537"/>
            <ac:spMk id="9" creationId="{6C5056D0-3E0C-411A-9440-6FCF4B46A63A}"/>
          </ac:spMkLst>
        </pc:spChg>
        <pc:spChg chg="add mod">
          <ac:chgData name="이윤임(교원)" userId="51bdc436-cd90-46eb-9091-c929d04751e1" providerId="ADAL" clId="{CFB7A62F-0A2F-46F5-BC42-63947C481355}" dt="2022-02-04T13:55:50.387" v="801"/>
          <ac:spMkLst>
            <pc:docMk/>
            <pc:sldMk cId="1491459698" sldId="537"/>
            <ac:spMk id="10" creationId="{0653B9E9-9CB3-4A5E-AB8E-6582F58A4FF8}"/>
          </ac:spMkLst>
        </pc:spChg>
        <pc:picChg chg="mod">
          <ac:chgData name="이윤임(교원)" userId="51bdc436-cd90-46eb-9091-c929d04751e1" providerId="ADAL" clId="{CFB7A62F-0A2F-46F5-BC42-63947C481355}" dt="2022-02-04T14:06:27.308" v="1066" actId="1038"/>
          <ac:picMkLst>
            <pc:docMk/>
            <pc:sldMk cId="1491459698" sldId="537"/>
            <ac:picMk id="6145" creationId="{00000000-0000-0000-0000-000000000000}"/>
          </ac:picMkLst>
        </pc:picChg>
      </pc:sldChg>
      <pc:sldChg chg="addSp delSp modSp add del mod">
        <pc:chgData name="이윤임(교원)" userId="51bdc436-cd90-46eb-9091-c929d04751e1" providerId="ADAL" clId="{CFB7A62F-0A2F-46F5-BC42-63947C481355}" dt="2022-02-04T14:13:51.472" v="1162" actId="47"/>
        <pc:sldMkLst>
          <pc:docMk/>
          <pc:sldMk cId="188859524" sldId="538"/>
        </pc:sldMkLst>
        <pc:spChg chg="del">
          <ac:chgData name="이윤임(교원)" userId="51bdc436-cd90-46eb-9091-c929d04751e1" providerId="ADAL" clId="{CFB7A62F-0A2F-46F5-BC42-63947C481355}" dt="2022-02-04T13:56:29.300" v="842" actId="478"/>
          <ac:spMkLst>
            <pc:docMk/>
            <pc:sldMk cId="188859524" sldId="538"/>
            <ac:spMk id="2" creationId="{00000000-0000-0000-0000-000000000000}"/>
          </ac:spMkLst>
        </pc:spChg>
        <pc:spChg chg="add del mod">
          <ac:chgData name="이윤임(교원)" userId="51bdc436-cd90-46eb-9091-c929d04751e1" providerId="ADAL" clId="{CFB7A62F-0A2F-46F5-BC42-63947C481355}" dt="2022-02-04T14:09:28.266" v="1069" actId="6549"/>
          <ac:spMkLst>
            <pc:docMk/>
            <pc:sldMk cId="188859524" sldId="538"/>
            <ac:spMk id="4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26:08.067" v="29"/>
          <ac:spMkLst>
            <pc:docMk/>
            <pc:sldMk cId="188859524" sldId="538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3:56:33.958" v="844" actId="478"/>
          <ac:spMkLst>
            <pc:docMk/>
            <pc:sldMk cId="188859524" sldId="538"/>
            <ac:spMk id="6" creationId="{00000000-0000-0000-0000-000000000000}"/>
          </ac:spMkLst>
        </pc:spChg>
        <pc:spChg chg="add del mod">
          <ac:chgData name="이윤임(교원)" userId="51bdc436-cd90-46eb-9091-c929d04751e1" providerId="ADAL" clId="{CFB7A62F-0A2F-46F5-BC42-63947C481355}" dt="2022-02-04T13:56:32.494" v="843" actId="478"/>
          <ac:spMkLst>
            <pc:docMk/>
            <pc:sldMk cId="188859524" sldId="538"/>
            <ac:spMk id="8" creationId="{4C1A1CE3-6F21-43CC-8686-60E2E4D9B862}"/>
          </ac:spMkLst>
        </pc:spChg>
        <pc:spChg chg="add mod">
          <ac:chgData name="이윤임(교원)" userId="51bdc436-cd90-46eb-9091-c929d04751e1" providerId="ADAL" clId="{CFB7A62F-0A2F-46F5-BC42-63947C481355}" dt="2022-02-04T13:56:41.379" v="845"/>
          <ac:spMkLst>
            <pc:docMk/>
            <pc:sldMk cId="188859524" sldId="538"/>
            <ac:spMk id="9" creationId="{0610972C-E028-4E0A-BB2F-077BF6B9474D}"/>
          </ac:spMkLst>
        </pc:spChg>
        <pc:spChg chg="add mod">
          <ac:chgData name="이윤임(교원)" userId="51bdc436-cd90-46eb-9091-c929d04751e1" providerId="ADAL" clId="{CFB7A62F-0A2F-46F5-BC42-63947C481355}" dt="2022-02-04T13:56:41.379" v="845"/>
          <ac:spMkLst>
            <pc:docMk/>
            <pc:sldMk cId="188859524" sldId="538"/>
            <ac:spMk id="10" creationId="{69EF17A9-4268-4E29-88DD-910FB9E0427F}"/>
          </ac:spMkLst>
        </pc:spChg>
        <pc:graphicFrameChg chg="mod">
          <ac:chgData name="이윤임(교원)" userId="51bdc436-cd90-46eb-9091-c929d04751e1" providerId="ADAL" clId="{CFB7A62F-0A2F-46F5-BC42-63947C481355}" dt="2022-02-04T13:57:48.470" v="927" actId="1036"/>
          <ac:graphicFrameMkLst>
            <pc:docMk/>
            <pc:sldMk cId="188859524" sldId="538"/>
            <ac:graphicFrameMk id="3" creationId="{00000000-0000-0000-0000-000000000000}"/>
          </ac:graphicFrameMkLst>
        </pc:graphicFrameChg>
      </pc:sldChg>
      <pc:sldChg chg="addSp delSp modSp add mod">
        <pc:chgData name="이윤임(교원)" userId="51bdc436-cd90-46eb-9091-c929d04751e1" providerId="ADAL" clId="{CFB7A62F-0A2F-46F5-BC42-63947C481355}" dt="2022-02-04T14:33:11.510" v="1947"/>
        <pc:sldMkLst>
          <pc:docMk/>
          <pc:sldMk cId="3143389395" sldId="539"/>
        </pc:sldMkLst>
        <pc:spChg chg="del">
          <ac:chgData name="이윤임(교원)" userId="51bdc436-cd90-46eb-9091-c929d04751e1" providerId="ADAL" clId="{CFB7A62F-0A2F-46F5-BC42-63947C481355}" dt="2022-02-04T14:01:49.433" v="1005" actId="478"/>
          <ac:spMkLst>
            <pc:docMk/>
            <pc:sldMk cId="3143389395" sldId="539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4:22:16.245" v="1266" actId="20577"/>
          <ac:spMkLst>
            <pc:docMk/>
            <pc:sldMk cId="3143389395" sldId="539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3:11.166" v="1946" actId="478"/>
          <ac:spMkLst>
            <pc:docMk/>
            <pc:sldMk cId="3143389395" sldId="539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4:01:56.702" v="1007" actId="478"/>
          <ac:spMkLst>
            <pc:docMk/>
            <pc:sldMk cId="3143389395" sldId="539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4:33:11.510" v="1947"/>
          <ac:spMkLst>
            <pc:docMk/>
            <pc:sldMk cId="3143389395" sldId="539"/>
            <ac:spMk id="6" creationId="{5249FCF1-6334-447C-826B-4911E81037CD}"/>
          </ac:spMkLst>
        </pc:spChg>
        <pc:spChg chg="add del mod">
          <ac:chgData name="이윤임(교원)" userId="51bdc436-cd90-46eb-9091-c929d04751e1" providerId="ADAL" clId="{CFB7A62F-0A2F-46F5-BC42-63947C481355}" dt="2022-02-04T14:01:53.905" v="1006" actId="478"/>
          <ac:spMkLst>
            <pc:docMk/>
            <pc:sldMk cId="3143389395" sldId="539"/>
            <ac:spMk id="7" creationId="{936EC1B1-8439-4FCF-B1B1-DCD2DFE58EB9}"/>
          </ac:spMkLst>
        </pc:spChg>
        <pc:spChg chg="add mod">
          <ac:chgData name="이윤임(교원)" userId="51bdc436-cd90-46eb-9091-c929d04751e1" providerId="ADAL" clId="{CFB7A62F-0A2F-46F5-BC42-63947C481355}" dt="2022-02-04T14:02:09.024" v="1008"/>
          <ac:spMkLst>
            <pc:docMk/>
            <pc:sldMk cId="3143389395" sldId="539"/>
            <ac:spMk id="8" creationId="{E4E0311D-CC42-4881-B62C-936C075C88D7}"/>
          </ac:spMkLst>
        </pc:spChg>
        <pc:spChg chg="add mod">
          <ac:chgData name="이윤임(교원)" userId="51bdc436-cd90-46eb-9091-c929d04751e1" providerId="ADAL" clId="{CFB7A62F-0A2F-46F5-BC42-63947C481355}" dt="2022-02-04T14:02:09.024" v="1008"/>
          <ac:spMkLst>
            <pc:docMk/>
            <pc:sldMk cId="3143389395" sldId="539"/>
            <ac:spMk id="9" creationId="{F2B7B69E-6772-42CB-9125-CC15D96856AA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4:33:17.853" v="1949"/>
        <pc:sldMkLst>
          <pc:docMk/>
          <pc:sldMk cId="1476685873" sldId="540"/>
        </pc:sldMkLst>
        <pc:spChg chg="del">
          <ac:chgData name="이윤임(교원)" userId="51bdc436-cd90-46eb-9091-c929d04751e1" providerId="ADAL" clId="{CFB7A62F-0A2F-46F5-BC42-63947C481355}" dt="2022-02-04T14:02:14.613" v="1009" actId="478"/>
          <ac:spMkLst>
            <pc:docMk/>
            <pc:sldMk cId="1476685873" sldId="540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4:28:47.834" v="1917"/>
          <ac:spMkLst>
            <pc:docMk/>
            <pc:sldMk cId="1476685873" sldId="540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3:17.539" v="1948" actId="478"/>
          <ac:spMkLst>
            <pc:docMk/>
            <pc:sldMk cId="1476685873" sldId="540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4:02:18.317" v="1011" actId="478"/>
          <ac:spMkLst>
            <pc:docMk/>
            <pc:sldMk cId="1476685873" sldId="540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4:33:17.853" v="1949"/>
          <ac:spMkLst>
            <pc:docMk/>
            <pc:sldMk cId="1476685873" sldId="540"/>
            <ac:spMk id="6" creationId="{DD8ED7BC-53B8-4284-9D5D-7BE204B75563}"/>
          </ac:spMkLst>
        </pc:spChg>
        <pc:spChg chg="add del mod">
          <ac:chgData name="이윤임(교원)" userId="51bdc436-cd90-46eb-9091-c929d04751e1" providerId="ADAL" clId="{CFB7A62F-0A2F-46F5-BC42-63947C481355}" dt="2022-02-04T14:02:16.921" v="1010" actId="478"/>
          <ac:spMkLst>
            <pc:docMk/>
            <pc:sldMk cId="1476685873" sldId="540"/>
            <ac:spMk id="7" creationId="{CAD9D74F-D066-4F45-A4D7-C3E0BC09A406}"/>
          </ac:spMkLst>
        </pc:spChg>
        <pc:spChg chg="add mod">
          <ac:chgData name="이윤임(교원)" userId="51bdc436-cd90-46eb-9091-c929d04751e1" providerId="ADAL" clId="{CFB7A62F-0A2F-46F5-BC42-63947C481355}" dt="2022-02-04T14:02:19.579" v="1012"/>
          <ac:spMkLst>
            <pc:docMk/>
            <pc:sldMk cId="1476685873" sldId="540"/>
            <ac:spMk id="9" creationId="{DCB97E51-8796-45A1-8608-55072295053E}"/>
          </ac:spMkLst>
        </pc:spChg>
        <pc:spChg chg="add mod">
          <ac:chgData name="이윤임(교원)" userId="51bdc436-cd90-46eb-9091-c929d04751e1" providerId="ADAL" clId="{CFB7A62F-0A2F-46F5-BC42-63947C481355}" dt="2022-02-04T14:02:19.579" v="1012"/>
          <ac:spMkLst>
            <pc:docMk/>
            <pc:sldMk cId="1476685873" sldId="540"/>
            <ac:spMk id="10" creationId="{BEAB648A-25B2-458E-BEA2-D6D7B40C6CB8}"/>
          </ac:spMkLst>
        </pc:spChg>
        <pc:picChg chg="del">
          <ac:chgData name="이윤임(교원)" userId="51bdc436-cd90-46eb-9091-c929d04751e1" providerId="ADAL" clId="{CFB7A62F-0A2F-46F5-BC42-63947C481355}" dt="2022-02-04T14:27:47.043" v="1635" actId="478"/>
          <ac:picMkLst>
            <pc:docMk/>
            <pc:sldMk cId="1476685873" sldId="540"/>
            <ac:picMk id="8193" creationId="{00000000-0000-0000-0000-000000000000}"/>
          </ac:picMkLst>
        </pc:picChg>
      </pc:sldChg>
      <pc:sldChg chg="addSp delSp modSp add mod">
        <pc:chgData name="이윤임(교원)" userId="51bdc436-cd90-46eb-9091-c929d04751e1" providerId="ADAL" clId="{CFB7A62F-0A2F-46F5-BC42-63947C481355}" dt="2022-02-04T14:33:22.725" v="1951"/>
        <pc:sldMkLst>
          <pc:docMk/>
          <pc:sldMk cId="1422406102" sldId="541"/>
        </pc:sldMkLst>
        <pc:spChg chg="del">
          <ac:chgData name="이윤임(교원)" userId="51bdc436-cd90-46eb-9091-c929d04751e1" providerId="ADAL" clId="{CFB7A62F-0A2F-46F5-BC42-63947C481355}" dt="2022-02-04T14:02:53.551" v="1043" actId="478"/>
          <ac:spMkLst>
            <pc:docMk/>
            <pc:sldMk cId="1422406102" sldId="541"/>
            <ac:spMk id="2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4:29:14.097" v="1937" actId="20577"/>
          <ac:spMkLst>
            <pc:docMk/>
            <pc:sldMk cId="1422406102" sldId="541"/>
            <ac:spMk id="4" creationId="{00000000-0000-0000-0000-000000000000}"/>
          </ac:spMkLst>
        </pc:spChg>
        <pc:spChg chg="del mod">
          <ac:chgData name="이윤임(교원)" userId="51bdc436-cd90-46eb-9091-c929d04751e1" providerId="ADAL" clId="{CFB7A62F-0A2F-46F5-BC42-63947C481355}" dt="2022-02-04T14:33:22.427" v="1950" actId="478"/>
          <ac:spMkLst>
            <pc:docMk/>
            <pc:sldMk cId="1422406102" sldId="541"/>
            <ac:spMk id="5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4:03:01.080" v="1045" actId="478"/>
          <ac:spMkLst>
            <pc:docMk/>
            <pc:sldMk cId="1422406102" sldId="541"/>
            <ac:spMk id="6" creationId="{00000000-0000-0000-0000-000000000000}"/>
          </ac:spMkLst>
        </pc:spChg>
        <pc:spChg chg="add del mod">
          <ac:chgData name="이윤임(교원)" userId="51bdc436-cd90-46eb-9091-c929d04751e1" providerId="ADAL" clId="{CFB7A62F-0A2F-46F5-BC42-63947C481355}" dt="2022-02-04T14:02:55.672" v="1044" actId="478"/>
          <ac:spMkLst>
            <pc:docMk/>
            <pc:sldMk cId="1422406102" sldId="541"/>
            <ac:spMk id="7" creationId="{02317AF5-650C-4E56-9B81-76272B61128A}"/>
          </ac:spMkLst>
        </pc:spChg>
        <pc:spChg chg="add mod">
          <ac:chgData name="이윤임(교원)" userId="51bdc436-cd90-46eb-9091-c929d04751e1" providerId="ADAL" clId="{CFB7A62F-0A2F-46F5-BC42-63947C481355}" dt="2022-02-04T14:33:22.725" v="1951"/>
          <ac:spMkLst>
            <pc:docMk/>
            <pc:sldMk cId="1422406102" sldId="541"/>
            <ac:spMk id="7" creationId="{B6A7C634-CFBD-42D7-BD35-918CCCD3465F}"/>
          </ac:spMkLst>
        </pc:spChg>
        <pc:spChg chg="add mod">
          <ac:chgData name="이윤임(교원)" userId="51bdc436-cd90-46eb-9091-c929d04751e1" providerId="ADAL" clId="{CFB7A62F-0A2F-46F5-BC42-63947C481355}" dt="2022-02-04T14:03:06.708" v="1046"/>
          <ac:spMkLst>
            <pc:docMk/>
            <pc:sldMk cId="1422406102" sldId="541"/>
            <ac:spMk id="9" creationId="{3B1C4B7B-D916-49AA-B5FA-1BF2F4268564}"/>
          </ac:spMkLst>
        </pc:spChg>
        <pc:spChg chg="add mod">
          <ac:chgData name="이윤임(교원)" userId="51bdc436-cd90-46eb-9091-c929d04751e1" providerId="ADAL" clId="{CFB7A62F-0A2F-46F5-BC42-63947C481355}" dt="2022-02-04T14:03:06.708" v="1046"/>
          <ac:spMkLst>
            <pc:docMk/>
            <pc:sldMk cId="1422406102" sldId="541"/>
            <ac:spMk id="10" creationId="{15170425-0D04-499A-AA4F-E7DEF65DDE2B}"/>
          </ac:spMkLst>
        </pc:spChg>
      </pc:sldChg>
      <pc:sldChg chg="addSp delSp modSp add mod">
        <pc:chgData name="이윤임(교원)" userId="51bdc436-cd90-46eb-9091-c929d04751e1" providerId="ADAL" clId="{CFB7A62F-0A2F-46F5-BC42-63947C481355}" dt="2022-02-04T13:29:01.250" v="127"/>
        <pc:sldMkLst>
          <pc:docMk/>
          <pc:sldMk cId="1838701942" sldId="542"/>
        </pc:sldMkLst>
        <pc:spChg chg="del">
          <ac:chgData name="이윤임(교원)" userId="51bdc436-cd90-46eb-9091-c929d04751e1" providerId="ADAL" clId="{CFB7A62F-0A2F-46F5-BC42-63947C481355}" dt="2022-02-04T13:28:03.209" v="88" actId="478"/>
          <ac:spMkLst>
            <pc:docMk/>
            <pc:sldMk cId="1838701942" sldId="542"/>
            <ac:spMk id="5" creationId="{00000000-0000-0000-0000-000000000000}"/>
          </ac:spMkLst>
        </pc:spChg>
        <pc:spChg chg="mod">
          <ac:chgData name="이윤임(교원)" userId="51bdc436-cd90-46eb-9091-c929d04751e1" providerId="ADAL" clId="{CFB7A62F-0A2F-46F5-BC42-63947C481355}" dt="2022-02-04T13:29:01.250" v="127"/>
          <ac:spMkLst>
            <pc:docMk/>
            <pc:sldMk cId="1838701942" sldId="542"/>
            <ac:spMk id="7" creationId="{39F73721-2C03-41BA-937B-DB2781BCA728}"/>
          </ac:spMkLst>
        </pc:spChg>
        <pc:spChg chg="del">
          <ac:chgData name="이윤임(교원)" userId="51bdc436-cd90-46eb-9091-c929d04751e1" providerId="ADAL" clId="{CFB7A62F-0A2F-46F5-BC42-63947C481355}" dt="2022-02-04T13:28:03.209" v="88" actId="478"/>
          <ac:spMkLst>
            <pc:docMk/>
            <pc:sldMk cId="1838701942" sldId="542"/>
            <ac:spMk id="11" creationId="{3A4B9217-D219-4888-A246-0A9390A9290A}"/>
          </ac:spMkLst>
        </pc:spChg>
        <pc:graphicFrameChg chg="del">
          <ac:chgData name="이윤임(교원)" userId="51bdc436-cd90-46eb-9091-c929d04751e1" providerId="ADAL" clId="{CFB7A62F-0A2F-46F5-BC42-63947C481355}" dt="2022-02-04T13:28:03.209" v="88" actId="478"/>
          <ac:graphicFrameMkLst>
            <pc:docMk/>
            <pc:sldMk cId="1838701942" sldId="542"/>
            <ac:graphicFrameMk id="4" creationId="{00000000-0000-0000-0000-000000000000}"/>
          </ac:graphicFrameMkLst>
        </pc:graphicFrameChg>
        <pc:picChg chg="add mod">
          <ac:chgData name="이윤임(교원)" userId="51bdc436-cd90-46eb-9091-c929d04751e1" providerId="ADAL" clId="{CFB7A62F-0A2F-46F5-BC42-63947C481355}" dt="2022-02-04T13:28:43.006" v="103" actId="1035"/>
          <ac:picMkLst>
            <pc:docMk/>
            <pc:sldMk cId="1838701942" sldId="542"/>
            <ac:picMk id="3" creationId="{33A9BA94-BD4F-4183-A79A-ABEF30F70B31}"/>
          </ac:picMkLst>
        </pc:picChg>
      </pc:sldChg>
      <pc:sldChg chg="addSp delSp modSp add mod ord">
        <pc:chgData name="이윤임(교원)" userId="51bdc436-cd90-46eb-9091-c929d04751e1" providerId="ADAL" clId="{CFB7A62F-0A2F-46F5-BC42-63947C481355}" dt="2022-02-04T14:33:27.217" v="1953"/>
        <pc:sldMkLst>
          <pc:docMk/>
          <pc:sldMk cId="3036247221" sldId="543"/>
        </pc:sldMkLst>
        <pc:spChg chg="mod">
          <ac:chgData name="이윤임(교원)" userId="51bdc436-cd90-46eb-9091-c929d04751e1" providerId="ADAL" clId="{CFB7A62F-0A2F-46F5-BC42-63947C481355}" dt="2022-02-04T14:14:14.411" v="1167" actId="404"/>
          <ac:spMkLst>
            <pc:docMk/>
            <pc:sldMk cId="3036247221" sldId="543"/>
            <ac:spMk id="4" creationId="{00000000-0000-0000-0000-000000000000}"/>
          </ac:spMkLst>
        </pc:spChg>
        <pc:spChg chg="del">
          <ac:chgData name="이윤임(교원)" userId="51bdc436-cd90-46eb-9091-c929d04751e1" providerId="ADAL" clId="{CFB7A62F-0A2F-46F5-BC42-63947C481355}" dt="2022-02-04T14:33:26.911" v="1952" actId="478"/>
          <ac:spMkLst>
            <pc:docMk/>
            <pc:sldMk cId="3036247221" sldId="543"/>
            <ac:spMk id="5" creationId="{00000000-0000-0000-0000-000000000000}"/>
          </ac:spMkLst>
        </pc:spChg>
        <pc:spChg chg="add mod">
          <ac:chgData name="이윤임(교원)" userId="51bdc436-cd90-46eb-9091-c929d04751e1" providerId="ADAL" clId="{CFB7A62F-0A2F-46F5-BC42-63947C481355}" dt="2022-02-04T14:33:27.217" v="1953"/>
          <ac:spMkLst>
            <pc:docMk/>
            <pc:sldMk cId="3036247221" sldId="543"/>
            <ac:spMk id="8" creationId="{700A4F6B-DBC6-4699-851F-D013292D05AB}"/>
          </ac:spMkLst>
        </pc:spChg>
        <pc:graphicFrameChg chg="add mod modGraphic">
          <ac:chgData name="이윤임(교원)" userId="51bdc436-cd90-46eb-9091-c929d04751e1" providerId="ADAL" clId="{CFB7A62F-0A2F-46F5-BC42-63947C481355}" dt="2022-02-04T14:18:34.249" v="1186" actId="1076"/>
          <ac:graphicFrameMkLst>
            <pc:docMk/>
            <pc:sldMk cId="3036247221" sldId="543"/>
            <ac:graphicFrameMk id="2" creationId="{8296DCEB-2AD6-44E3-809C-C2D46FC32050}"/>
          </ac:graphicFrameMkLst>
        </pc:graphicFrameChg>
        <pc:graphicFrameChg chg="mod modGraphic">
          <ac:chgData name="이윤임(교원)" userId="51bdc436-cd90-46eb-9091-c929d04751e1" providerId="ADAL" clId="{CFB7A62F-0A2F-46F5-BC42-63947C481355}" dt="2022-02-04T14:14:19.969" v="1171" actId="1035"/>
          <ac:graphicFrameMkLst>
            <pc:docMk/>
            <pc:sldMk cId="3036247221" sldId="543"/>
            <ac:graphicFrameMk id="3" creationId="{00000000-0000-0000-0000-000000000000}"/>
          </ac:graphicFrameMkLst>
        </pc:graphicFrameChg>
      </pc:sldChg>
    </pc:docChg>
  </pc:docChgLst>
  <pc:docChgLst>
    <pc:chgData name="이윤임(교원)" userId="51bdc436-cd90-46eb-9091-c929d04751e1" providerId="ADAL" clId="{B2FB20D6-0264-4348-BFE1-CD43CF63534D}"/>
    <pc:docChg chg="custSel addSld delSld modSld">
      <pc:chgData name="이윤임(교원)" userId="51bdc436-cd90-46eb-9091-c929d04751e1" providerId="ADAL" clId="{B2FB20D6-0264-4348-BFE1-CD43CF63534D}" dt="2022-02-19T05:34:44.259" v="950" actId="207"/>
      <pc:docMkLst>
        <pc:docMk/>
      </pc:docMkLst>
      <pc:sldChg chg="addSp delSp modSp add mod">
        <pc:chgData name="이윤임(교원)" userId="51bdc436-cd90-46eb-9091-c929d04751e1" providerId="ADAL" clId="{B2FB20D6-0264-4348-BFE1-CD43CF63534D}" dt="2022-02-19T05:24:14.705" v="159" actId="478"/>
        <pc:sldMkLst>
          <pc:docMk/>
          <pc:sldMk cId="0" sldId="259"/>
        </pc:sldMkLst>
        <pc:spChg chg="del">
          <ac:chgData name="이윤임(교원)" userId="51bdc436-cd90-46eb-9091-c929d04751e1" providerId="ADAL" clId="{B2FB20D6-0264-4348-BFE1-CD43CF63534D}" dt="2022-02-19T05:24:09.514" v="158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4:07.242" v="157"/>
          <ac:spMkLst>
            <pc:docMk/>
            <pc:sldMk cId="0" sldId="259"/>
            <ac:spMk id="5" creationId="{FF5159C3-9C4C-4A71-9157-ABCE5209053C}"/>
          </ac:spMkLst>
        </pc:spChg>
        <pc:spChg chg="add del mod">
          <ac:chgData name="이윤임(교원)" userId="51bdc436-cd90-46eb-9091-c929d04751e1" providerId="ADAL" clId="{B2FB20D6-0264-4348-BFE1-CD43CF63534D}" dt="2022-02-19T05:24:14.705" v="159" actId="478"/>
          <ac:spMkLst>
            <pc:docMk/>
            <pc:sldMk cId="0" sldId="259"/>
            <ac:spMk id="7" creationId="{D9AD7D96-1A27-40E3-95C7-F1444F99FFE3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5:37.644" v="203" actId="1038"/>
        <pc:sldMkLst>
          <pc:docMk/>
          <pc:sldMk cId="0" sldId="260"/>
        </pc:sldMkLst>
        <pc:spChg chg="del">
          <ac:chgData name="이윤임(교원)" userId="51bdc436-cd90-46eb-9091-c929d04751e1" providerId="ADAL" clId="{B2FB20D6-0264-4348-BFE1-CD43CF63534D}" dt="2022-02-19T05:24:24.148" v="161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5:37.644" v="203" actId="103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4:20.317" v="160"/>
          <ac:spMkLst>
            <pc:docMk/>
            <pc:sldMk cId="0" sldId="260"/>
            <ac:spMk id="5" creationId="{AC353F73-5F9C-4C9F-9578-EBC2BE79190F}"/>
          </ac:spMkLst>
        </pc:spChg>
        <pc:spChg chg="add del mod">
          <ac:chgData name="이윤임(교원)" userId="51bdc436-cd90-46eb-9091-c929d04751e1" providerId="ADAL" clId="{B2FB20D6-0264-4348-BFE1-CD43CF63534D}" dt="2022-02-19T05:24:30.340" v="162" actId="478"/>
          <ac:spMkLst>
            <pc:docMk/>
            <pc:sldMk cId="0" sldId="260"/>
            <ac:spMk id="7" creationId="{A8B57605-D9E6-4556-9E13-ECFF487304D3}"/>
          </ac:spMkLst>
        </pc:spChg>
        <pc:spChg chg="add mod">
          <ac:chgData name="이윤임(교원)" userId="51bdc436-cd90-46eb-9091-c929d04751e1" providerId="ADAL" clId="{B2FB20D6-0264-4348-BFE1-CD43CF63534D}" dt="2022-02-19T05:25:30.025" v="194"/>
          <ac:spMkLst>
            <pc:docMk/>
            <pc:sldMk cId="0" sldId="260"/>
            <ac:spMk id="8" creationId="{98AF2733-462E-44D4-9660-E900AD68F45C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6:21.040" v="219"/>
        <pc:sldMkLst>
          <pc:docMk/>
          <pc:sldMk cId="0" sldId="261"/>
        </pc:sldMkLst>
        <pc:spChg chg="del">
          <ac:chgData name="이윤임(교원)" userId="51bdc436-cd90-46eb-9091-c929d04751e1" providerId="ADAL" clId="{B2FB20D6-0264-4348-BFE1-CD43CF63534D}" dt="2022-02-19T05:25:46.199" v="20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6:02.938" v="218" actId="103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이윤임(교원)" userId="51bdc436-cd90-46eb-9091-c929d04751e1" providerId="ADAL" clId="{B2FB20D6-0264-4348-BFE1-CD43CF63534D}" dt="2022-02-19T05:25:50.413" v="205" actId="478"/>
          <ac:spMkLst>
            <pc:docMk/>
            <pc:sldMk cId="0" sldId="261"/>
            <ac:spMk id="6" creationId="{5346AA0F-980D-4F38-9F59-C10A28513560}"/>
          </ac:spMkLst>
        </pc:spChg>
        <pc:spChg chg="add mod">
          <ac:chgData name="이윤임(교원)" userId="51bdc436-cd90-46eb-9091-c929d04751e1" providerId="ADAL" clId="{B2FB20D6-0264-4348-BFE1-CD43CF63534D}" dt="2022-02-19T05:25:50.895" v="206"/>
          <ac:spMkLst>
            <pc:docMk/>
            <pc:sldMk cId="0" sldId="261"/>
            <ac:spMk id="7" creationId="{9EE93AF7-7F46-4D05-AC03-A6470513307D}"/>
          </ac:spMkLst>
        </pc:spChg>
        <pc:spChg chg="add mod">
          <ac:chgData name="이윤임(교원)" userId="51bdc436-cd90-46eb-9091-c929d04751e1" providerId="ADAL" clId="{B2FB20D6-0264-4348-BFE1-CD43CF63534D}" dt="2022-02-19T05:26:21.040" v="219"/>
          <ac:spMkLst>
            <pc:docMk/>
            <pc:sldMk cId="0" sldId="261"/>
            <ac:spMk id="8" creationId="{772D7FA0-9680-4248-AEC4-27E918B82C3F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6:47.771" v="235"/>
        <pc:sldMkLst>
          <pc:docMk/>
          <pc:sldMk cId="0" sldId="262"/>
        </pc:sldMkLst>
        <pc:spChg chg="del">
          <ac:chgData name="이윤임(교원)" userId="51bdc436-cd90-46eb-9091-c929d04751e1" providerId="ADAL" clId="{B2FB20D6-0264-4348-BFE1-CD43CF63534D}" dt="2022-02-19T05:26:26.648" v="221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6:40.392" v="234" actId="1037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6:23.162" v="220"/>
          <ac:spMkLst>
            <pc:docMk/>
            <pc:sldMk cId="0" sldId="262"/>
            <ac:spMk id="8" creationId="{B3C0B75C-9222-4565-9A5A-FAFE239A98C8}"/>
          </ac:spMkLst>
        </pc:spChg>
        <pc:spChg chg="add del mod">
          <ac:chgData name="이윤임(교원)" userId="51bdc436-cd90-46eb-9091-c929d04751e1" providerId="ADAL" clId="{B2FB20D6-0264-4348-BFE1-CD43CF63534D}" dt="2022-02-19T05:26:31.800" v="222" actId="478"/>
          <ac:spMkLst>
            <pc:docMk/>
            <pc:sldMk cId="0" sldId="262"/>
            <ac:spMk id="10" creationId="{1A9722E6-EE72-4FD3-8D64-2394FA5515A6}"/>
          </ac:spMkLst>
        </pc:spChg>
        <pc:spChg chg="add mod">
          <ac:chgData name="이윤임(교원)" userId="51bdc436-cd90-46eb-9091-c929d04751e1" providerId="ADAL" clId="{B2FB20D6-0264-4348-BFE1-CD43CF63534D}" dt="2022-02-19T05:26:47.771" v="235"/>
          <ac:spMkLst>
            <pc:docMk/>
            <pc:sldMk cId="0" sldId="262"/>
            <ac:spMk id="11" creationId="{7A034D7F-2970-4C91-9ABD-FDAD0E4FEAFF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7:26.497" v="257" actId="1037"/>
        <pc:sldMkLst>
          <pc:docMk/>
          <pc:sldMk cId="0" sldId="263"/>
        </pc:sldMkLst>
        <pc:spChg chg="mod">
          <ac:chgData name="이윤임(교원)" userId="51bdc436-cd90-46eb-9091-c929d04751e1" providerId="ADAL" clId="{B2FB20D6-0264-4348-BFE1-CD43CF63534D}" dt="2022-02-19T05:27:26.497" v="257" actId="1037"/>
          <ac:spMkLst>
            <pc:docMk/>
            <pc:sldMk cId="0" sldId="263"/>
            <ac:spMk id="2" creationId="{00000000-0000-0000-0000-000000000000}"/>
          </ac:spMkLst>
        </pc:spChg>
        <pc:spChg chg="del">
          <ac:chgData name="이윤임(교원)" userId="51bdc436-cd90-46eb-9091-c929d04751e1" providerId="ADAL" clId="{B2FB20D6-0264-4348-BFE1-CD43CF63534D}" dt="2022-02-19T05:27:07.778" v="244" actId="478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7:04.360" v="243"/>
          <ac:spMkLst>
            <pc:docMk/>
            <pc:sldMk cId="0" sldId="263"/>
            <ac:spMk id="5" creationId="{0011BD16-F6DF-40F7-8220-1F0D1D71D023}"/>
          </ac:spMkLst>
        </pc:spChg>
        <pc:spChg chg="add del mod">
          <ac:chgData name="이윤임(교원)" userId="51bdc436-cd90-46eb-9091-c929d04751e1" providerId="ADAL" clId="{B2FB20D6-0264-4348-BFE1-CD43CF63534D}" dt="2022-02-19T05:27:10.588" v="245" actId="478"/>
          <ac:spMkLst>
            <pc:docMk/>
            <pc:sldMk cId="0" sldId="263"/>
            <ac:spMk id="7" creationId="{608C059D-D726-49E7-BB7F-0465AB5B8206}"/>
          </ac:spMkLst>
        </pc:spChg>
        <pc:spChg chg="add mod">
          <ac:chgData name="이윤임(교원)" userId="51bdc436-cd90-46eb-9091-c929d04751e1" providerId="ADAL" clId="{B2FB20D6-0264-4348-BFE1-CD43CF63534D}" dt="2022-02-19T05:27:15.370" v="246"/>
          <ac:spMkLst>
            <pc:docMk/>
            <pc:sldMk cId="0" sldId="263"/>
            <ac:spMk id="8" creationId="{227BCFEF-209E-4A63-B9D2-92A562B40F78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7:52.117" v="274"/>
        <pc:sldMkLst>
          <pc:docMk/>
          <pc:sldMk cId="0" sldId="264"/>
        </pc:sldMkLst>
        <pc:spChg chg="del">
          <ac:chgData name="이윤임(교원)" userId="51bdc436-cd90-46eb-9091-c929d04751e1" providerId="ADAL" clId="{B2FB20D6-0264-4348-BFE1-CD43CF63534D}" dt="2022-02-19T05:27:44.250" v="272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7:39.945" v="271" actId="1038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7:30.718" v="258"/>
          <ac:spMkLst>
            <pc:docMk/>
            <pc:sldMk cId="0" sldId="264"/>
            <ac:spMk id="5" creationId="{9AB2CF7C-6933-4020-A011-8F3033FE23D3}"/>
          </ac:spMkLst>
        </pc:spChg>
        <pc:spChg chg="add del mod">
          <ac:chgData name="이윤임(교원)" userId="51bdc436-cd90-46eb-9091-c929d04751e1" providerId="ADAL" clId="{B2FB20D6-0264-4348-BFE1-CD43CF63534D}" dt="2022-02-19T05:27:47.922" v="273" actId="478"/>
          <ac:spMkLst>
            <pc:docMk/>
            <pc:sldMk cId="0" sldId="264"/>
            <ac:spMk id="7" creationId="{AE228D92-C004-48E3-8D68-0A341E753FC7}"/>
          </ac:spMkLst>
        </pc:spChg>
        <pc:spChg chg="add mod">
          <ac:chgData name="이윤임(교원)" userId="51bdc436-cd90-46eb-9091-c929d04751e1" providerId="ADAL" clId="{B2FB20D6-0264-4348-BFE1-CD43CF63534D}" dt="2022-02-19T05:27:52.117" v="274"/>
          <ac:spMkLst>
            <pc:docMk/>
            <pc:sldMk cId="0" sldId="264"/>
            <ac:spMk id="8" creationId="{E12C425E-B085-4C67-BD78-A8110C2080AB}"/>
          </ac:spMkLst>
        </pc:spChg>
      </pc:sldChg>
      <pc:sldChg chg="modSp mod">
        <pc:chgData name="이윤임(교원)" userId="51bdc436-cd90-46eb-9091-c929d04751e1" providerId="ADAL" clId="{B2FB20D6-0264-4348-BFE1-CD43CF63534D}" dt="2022-02-19T05:34:44.259" v="950" actId="207"/>
        <pc:sldMkLst>
          <pc:docMk/>
          <pc:sldMk cId="0" sldId="265"/>
        </pc:sldMkLst>
        <pc:spChg chg="mod">
          <ac:chgData name="이윤임(교원)" userId="51bdc436-cd90-46eb-9091-c929d04751e1" providerId="ADAL" clId="{B2FB20D6-0264-4348-BFE1-CD43CF63534D}" dt="2022-02-19T05:34:44.259" v="950" actId="20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9:19.702" v="326"/>
        <pc:sldMkLst>
          <pc:docMk/>
          <pc:sldMk cId="0" sldId="266"/>
        </pc:sldMkLst>
        <pc:spChg chg="mod">
          <ac:chgData name="이윤임(교원)" userId="51bdc436-cd90-46eb-9091-c929d04751e1" providerId="ADAL" clId="{B2FB20D6-0264-4348-BFE1-CD43CF63534D}" dt="2022-02-19T05:28:51.957" v="307" actId="1035"/>
          <ac:spMkLst>
            <pc:docMk/>
            <pc:sldMk cId="0" sldId="266"/>
            <ac:spMk id="2" creationId="{00000000-0000-0000-0000-000000000000}"/>
          </ac:spMkLst>
        </pc:spChg>
        <pc:spChg chg="del">
          <ac:chgData name="이윤임(교원)" userId="51bdc436-cd90-46eb-9091-c929d04751e1" providerId="ADAL" clId="{B2FB20D6-0264-4348-BFE1-CD43CF63534D}" dt="2022-02-19T05:28:31.419" v="289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3:46.466" v="113"/>
          <ac:spMkLst>
            <pc:docMk/>
            <pc:sldMk cId="0" sldId="266"/>
            <ac:spMk id="4" creationId="{00000000-0000-0000-0000-000000000000}"/>
          </ac:spMkLst>
        </pc:spChg>
        <pc:spChg chg="add del mod">
          <ac:chgData name="이윤임(교원)" userId="51bdc436-cd90-46eb-9091-c929d04751e1" providerId="ADAL" clId="{B2FB20D6-0264-4348-BFE1-CD43CF63534D}" dt="2022-02-19T05:28:34.743" v="290" actId="478"/>
          <ac:spMkLst>
            <pc:docMk/>
            <pc:sldMk cId="0" sldId="266"/>
            <ac:spMk id="6" creationId="{99EBFC00-2F45-4BD9-A501-C095C755C210}"/>
          </ac:spMkLst>
        </pc:spChg>
        <pc:spChg chg="add mod">
          <ac:chgData name="이윤임(교원)" userId="51bdc436-cd90-46eb-9091-c929d04751e1" providerId="ADAL" clId="{B2FB20D6-0264-4348-BFE1-CD43CF63534D}" dt="2022-02-19T05:28:39.133" v="291"/>
          <ac:spMkLst>
            <pc:docMk/>
            <pc:sldMk cId="0" sldId="266"/>
            <ac:spMk id="7" creationId="{F18A5575-23A4-4988-A0F9-92B04543517F}"/>
          </ac:spMkLst>
        </pc:spChg>
        <pc:spChg chg="add mod">
          <ac:chgData name="이윤임(교원)" userId="51bdc436-cd90-46eb-9091-c929d04751e1" providerId="ADAL" clId="{B2FB20D6-0264-4348-BFE1-CD43CF63534D}" dt="2022-02-19T05:29:19.702" v="326"/>
          <ac:spMkLst>
            <pc:docMk/>
            <pc:sldMk cId="0" sldId="266"/>
            <ac:spMk id="8" creationId="{064005AA-FD75-413B-8AE6-A30999185980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9:39.108" v="340"/>
        <pc:sldMkLst>
          <pc:docMk/>
          <pc:sldMk cId="0" sldId="267"/>
        </pc:sldMkLst>
        <pc:spChg chg="mod">
          <ac:chgData name="이윤임(교원)" userId="51bdc436-cd90-46eb-9091-c929d04751e1" providerId="ADAL" clId="{B2FB20D6-0264-4348-BFE1-CD43CF63534D}" dt="2022-02-19T05:29:30.298" v="338" actId="1038"/>
          <ac:spMkLst>
            <pc:docMk/>
            <pc:sldMk cId="0" sldId="267"/>
            <ac:spMk id="5" creationId="{00000000-0000-0000-0000-000000000000}"/>
          </ac:spMkLst>
        </pc:spChg>
        <pc:spChg chg="del">
          <ac:chgData name="이윤임(교원)" userId="51bdc436-cd90-46eb-9091-c929d04751e1" providerId="ADAL" clId="{B2FB20D6-0264-4348-BFE1-CD43CF63534D}" dt="2022-02-19T05:29:04.459" v="308" actId="478"/>
          <ac:spMkLst>
            <pc:docMk/>
            <pc:sldMk cId="0" sldId="267"/>
            <ac:spMk id="6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3:46.466" v="113"/>
          <ac:spMkLst>
            <pc:docMk/>
            <pc:sldMk cId="0" sldId="267"/>
            <ac:spMk id="7" creationId="{00000000-0000-0000-0000-000000000000}"/>
          </ac:spMkLst>
        </pc:spChg>
        <pc:spChg chg="add del mod">
          <ac:chgData name="이윤임(교원)" userId="51bdc436-cd90-46eb-9091-c929d04751e1" providerId="ADAL" clId="{B2FB20D6-0264-4348-BFE1-CD43CF63534D}" dt="2022-02-19T05:29:07.348" v="309" actId="478"/>
          <ac:spMkLst>
            <pc:docMk/>
            <pc:sldMk cId="0" sldId="267"/>
            <ac:spMk id="9" creationId="{BD3C2A9A-7975-477B-831F-EB6FB6CA3A49}"/>
          </ac:spMkLst>
        </pc:spChg>
        <pc:spChg chg="add mod">
          <ac:chgData name="이윤임(교원)" userId="51bdc436-cd90-46eb-9091-c929d04751e1" providerId="ADAL" clId="{B2FB20D6-0264-4348-BFE1-CD43CF63534D}" dt="2022-02-19T05:29:35.798" v="339"/>
          <ac:spMkLst>
            <pc:docMk/>
            <pc:sldMk cId="0" sldId="267"/>
            <ac:spMk id="10" creationId="{D4812853-37F5-4B4D-BC4E-5A518A71BABB}"/>
          </ac:spMkLst>
        </pc:spChg>
        <pc:spChg chg="add mod">
          <ac:chgData name="이윤임(교원)" userId="51bdc436-cd90-46eb-9091-c929d04751e1" providerId="ADAL" clId="{B2FB20D6-0264-4348-BFE1-CD43CF63534D}" dt="2022-02-19T05:29:39.108" v="340"/>
          <ac:spMkLst>
            <pc:docMk/>
            <pc:sldMk cId="0" sldId="267"/>
            <ac:spMk id="11" creationId="{07BDA331-D5AB-401A-A577-CBF1FFA785CD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30:03.344" v="358"/>
        <pc:sldMkLst>
          <pc:docMk/>
          <pc:sldMk cId="0" sldId="268"/>
        </pc:sldMkLst>
        <pc:spChg chg="del">
          <ac:chgData name="이윤임(교원)" userId="51bdc436-cd90-46eb-9091-c929d04751e1" providerId="ADAL" clId="{B2FB20D6-0264-4348-BFE1-CD43CF63534D}" dt="2022-02-19T05:29:57.221" v="356" actId="478"/>
          <ac:spMkLst>
            <pc:docMk/>
            <pc:sldMk cId="0" sldId="268"/>
            <ac:spMk id="4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9:53.113" v="355" actId="1035"/>
          <ac:spMkLst>
            <pc:docMk/>
            <pc:sldMk cId="0" sldId="268"/>
            <ac:spMk id="5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3:46.466" v="113"/>
          <ac:spMkLst>
            <pc:docMk/>
            <pc:sldMk cId="0" sldId="268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9:42.356" v="341"/>
          <ac:spMkLst>
            <pc:docMk/>
            <pc:sldMk cId="0" sldId="268"/>
            <ac:spMk id="7" creationId="{E599ABB8-173B-46A2-B36B-8E8875D66ED3}"/>
          </ac:spMkLst>
        </pc:spChg>
        <pc:spChg chg="add del mod">
          <ac:chgData name="이윤임(교원)" userId="51bdc436-cd90-46eb-9091-c929d04751e1" providerId="ADAL" clId="{B2FB20D6-0264-4348-BFE1-CD43CF63534D}" dt="2022-02-19T05:29:59.517" v="357" actId="478"/>
          <ac:spMkLst>
            <pc:docMk/>
            <pc:sldMk cId="0" sldId="268"/>
            <ac:spMk id="9" creationId="{E896F49B-6E8A-4B0B-B51A-0B32BF79D8AB}"/>
          </ac:spMkLst>
        </pc:spChg>
        <pc:spChg chg="add mod">
          <ac:chgData name="이윤임(교원)" userId="51bdc436-cd90-46eb-9091-c929d04751e1" providerId="ADAL" clId="{B2FB20D6-0264-4348-BFE1-CD43CF63534D}" dt="2022-02-19T05:30:03.344" v="358"/>
          <ac:spMkLst>
            <pc:docMk/>
            <pc:sldMk cId="0" sldId="268"/>
            <ac:spMk id="10" creationId="{047A2DA6-5993-44F1-ACB1-C6EEA75BF9D4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30:42.866" v="379" actId="1038"/>
        <pc:sldMkLst>
          <pc:docMk/>
          <pc:sldMk cId="0" sldId="269"/>
        </pc:sldMkLst>
        <pc:spChg chg="mod">
          <ac:chgData name="이윤임(교원)" userId="51bdc436-cd90-46eb-9091-c929d04751e1" providerId="ADAL" clId="{B2FB20D6-0264-4348-BFE1-CD43CF63534D}" dt="2022-02-19T05:30:42.866" v="379" actId="1038"/>
          <ac:spMkLst>
            <pc:docMk/>
            <pc:sldMk cId="0" sldId="269"/>
            <ac:spMk id="2" creationId="{00000000-0000-0000-0000-000000000000}"/>
          </ac:spMkLst>
        </pc:spChg>
        <pc:spChg chg="del">
          <ac:chgData name="이윤임(교원)" userId="51bdc436-cd90-46eb-9091-c929d04751e1" providerId="ADAL" clId="{B2FB20D6-0264-4348-BFE1-CD43CF63534D}" dt="2022-02-19T05:30:09.680" v="360" actId="478"/>
          <ac:spMkLst>
            <pc:docMk/>
            <pc:sldMk cId="0" sldId="269"/>
            <ac:spMk id="3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3:46.466" v="113"/>
          <ac:spMkLst>
            <pc:docMk/>
            <pc:sldMk cId="0" sldId="269"/>
            <ac:spMk id="4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30:06.654" v="359"/>
          <ac:spMkLst>
            <pc:docMk/>
            <pc:sldMk cId="0" sldId="269"/>
            <ac:spMk id="5" creationId="{7DFA1C26-7545-455E-910C-FBEA402F16B2}"/>
          </ac:spMkLst>
        </pc:spChg>
        <pc:spChg chg="add del mod">
          <ac:chgData name="이윤임(교원)" userId="51bdc436-cd90-46eb-9091-c929d04751e1" providerId="ADAL" clId="{B2FB20D6-0264-4348-BFE1-CD43CF63534D}" dt="2022-02-19T05:30:13.276" v="361" actId="478"/>
          <ac:spMkLst>
            <pc:docMk/>
            <pc:sldMk cId="0" sldId="269"/>
            <ac:spMk id="7" creationId="{6BF6B944-E5E2-4572-BA19-59E6FE8679D2}"/>
          </ac:spMkLst>
        </pc:spChg>
        <pc:spChg chg="add del">
          <ac:chgData name="이윤임(교원)" userId="51bdc436-cd90-46eb-9091-c929d04751e1" providerId="ADAL" clId="{B2FB20D6-0264-4348-BFE1-CD43CF63534D}" dt="2022-02-19T05:30:21.070" v="363" actId="478"/>
          <ac:spMkLst>
            <pc:docMk/>
            <pc:sldMk cId="0" sldId="269"/>
            <ac:spMk id="9" creationId="{03F19A6C-8399-488A-B843-B490B4E18866}"/>
          </ac:spMkLst>
        </pc:spChg>
        <pc:spChg chg="add del mod">
          <ac:chgData name="이윤임(교원)" userId="51bdc436-cd90-46eb-9091-c929d04751e1" providerId="ADAL" clId="{B2FB20D6-0264-4348-BFE1-CD43CF63534D}" dt="2022-02-19T05:30:25.404" v="366" actId="478"/>
          <ac:spMkLst>
            <pc:docMk/>
            <pc:sldMk cId="0" sldId="269"/>
            <ac:spMk id="11" creationId="{D32B73BB-AA1D-4098-899C-1EDA85BF304F}"/>
          </ac:spMkLst>
        </pc:spChg>
        <pc:spChg chg="add mod">
          <ac:chgData name="이윤임(교원)" userId="51bdc436-cd90-46eb-9091-c929d04751e1" providerId="ADAL" clId="{B2FB20D6-0264-4348-BFE1-CD43CF63534D}" dt="2022-02-19T05:30:29.237" v="367"/>
          <ac:spMkLst>
            <pc:docMk/>
            <pc:sldMk cId="0" sldId="269"/>
            <ac:spMk id="12" creationId="{4EB86822-9C67-44EB-BE59-3E690279B413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31:10.113" v="393" actId="1035"/>
        <pc:sldMkLst>
          <pc:docMk/>
          <pc:sldMk cId="0" sldId="270"/>
        </pc:sldMkLst>
        <pc:spChg chg="del">
          <ac:chgData name="이윤임(교원)" userId="51bdc436-cd90-46eb-9091-c929d04751e1" providerId="ADAL" clId="{B2FB20D6-0264-4348-BFE1-CD43CF63534D}" dt="2022-02-19T05:30:49.547" v="380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31:10.113" v="393" actId="1035"/>
          <ac:spMkLst>
            <pc:docMk/>
            <pc:sldMk cId="0" sldId="270"/>
            <ac:spMk id="3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3:46.466" v="113"/>
          <ac:spMkLst>
            <pc:docMk/>
            <pc:sldMk cId="0" sldId="270"/>
            <ac:spMk id="4" creationId="{00000000-0000-0000-0000-000000000000}"/>
          </ac:spMkLst>
        </pc:spChg>
        <pc:spChg chg="add del mod">
          <ac:chgData name="이윤임(교원)" userId="51bdc436-cd90-46eb-9091-c929d04751e1" providerId="ADAL" clId="{B2FB20D6-0264-4348-BFE1-CD43CF63534D}" dt="2022-02-19T05:30:52.330" v="381" actId="478"/>
          <ac:spMkLst>
            <pc:docMk/>
            <pc:sldMk cId="0" sldId="270"/>
            <ac:spMk id="6" creationId="{ED5F8634-6AEA-4F2B-A576-5A53BAA52D7C}"/>
          </ac:spMkLst>
        </pc:spChg>
        <pc:spChg chg="add mod">
          <ac:chgData name="이윤임(교원)" userId="51bdc436-cd90-46eb-9091-c929d04751e1" providerId="ADAL" clId="{B2FB20D6-0264-4348-BFE1-CD43CF63534D}" dt="2022-02-19T05:30:57.252" v="382"/>
          <ac:spMkLst>
            <pc:docMk/>
            <pc:sldMk cId="0" sldId="270"/>
            <ac:spMk id="7" creationId="{A78F7401-8F60-4C46-84D7-30602A7144F5}"/>
          </ac:spMkLst>
        </pc:spChg>
        <pc:spChg chg="add mod">
          <ac:chgData name="이윤임(교원)" userId="51bdc436-cd90-46eb-9091-c929d04751e1" providerId="ADAL" clId="{B2FB20D6-0264-4348-BFE1-CD43CF63534D}" dt="2022-02-19T05:31:00.373" v="383"/>
          <ac:spMkLst>
            <pc:docMk/>
            <pc:sldMk cId="0" sldId="270"/>
            <ac:spMk id="8" creationId="{D421849F-3C52-435A-A0AF-66FCEA2FF7DD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31:43.021" v="407"/>
        <pc:sldMkLst>
          <pc:docMk/>
          <pc:sldMk cId="0" sldId="271"/>
        </pc:sldMkLst>
        <pc:spChg chg="del">
          <ac:chgData name="이윤임(교원)" userId="51bdc436-cd90-46eb-9091-c929d04751e1" providerId="ADAL" clId="{B2FB20D6-0264-4348-BFE1-CD43CF63534D}" dt="2022-02-19T05:31:34.556" v="405" actId="478"/>
          <ac:spMkLst>
            <pc:docMk/>
            <pc:sldMk cId="0" sldId="271"/>
            <ac:spMk id="4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31:30.122" v="404" actId="1036"/>
          <ac:spMkLst>
            <pc:docMk/>
            <pc:sldMk cId="0" sldId="271"/>
            <ac:spMk id="5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3:46.466" v="113"/>
          <ac:spMkLst>
            <pc:docMk/>
            <pc:sldMk cId="0" sldId="271"/>
            <ac:spMk id="6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31:20.407" v="394"/>
          <ac:spMkLst>
            <pc:docMk/>
            <pc:sldMk cId="0" sldId="271"/>
            <ac:spMk id="7" creationId="{1AD378C8-A29A-4782-A202-F59E545E9C73}"/>
          </ac:spMkLst>
        </pc:spChg>
        <pc:spChg chg="add del mod">
          <ac:chgData name="이윤임(교원)" userId="51bdc436-cd90-46eb-9091-c929d04751e1" providerId="ADAL" clId="{B2FB20D6-0264-4348-BFE1-CD43CF63534D}" dt="2022-02-19T05:31:37.778" v="406" actId="478"/>
          <ac:spMkLst>
            <pc:docMk/>
            <pc:sldMk cId="0" sldId="271"/>
            <ac:spMk id="9" creationId="{93EE30CB-AD8B-4106-BF7F-AC605E97EA7F}"/>
          </ac:spMkLst>
        </pc:spChg>
        <pc:spChg chg="add mod">
          <ac:chgData name="이윤임(교원)" userId="51bdc436-cd90-46eb-9091-c929d04751e1" providerId="ADAL" clId="{B2FB20D6-0264-4348-BFE1-CD43CF63534D}" dt="2022-02-19T05:31:43.021" v="407"/>
          <ac:spMkLst>
            <pc:docMk/>
            <pc:sldMk cId="0" sldId="271"/>
            <ac:spMk id="10" creationId="{79C6AF3C-596A-4401-AF4B-614B96C600C0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5:15.857" v="193" actId="1038"/>
        <pc:sldMkLst>
          <pc:docMk/>
          <pc:sldMk cId="1871975024" sldId="281"/>
        </pc:sldMkLst>
        <pc:spChg chg="del">
          <ac:chgData name="이윤임(교원)" userId="51bdc436-cd90-46eb-9091-c929d04751e1" providerId="ADAL" clId="{B2FB20D6-0264-4348-BFE1-CD43CF63534D}" dt="2022-02-19T05:24:57.965" v="178" actId="478"/>
          <ac:spMkLst>
            <pc:docMk/>
            <pc:sldMk cId="1871975024" sldId="281"/>
            <ac:spMk id="2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5:15.857" v="193" actId="1038"/>
          <ac:spMkLst>
            <pc:docMk/>
            <pc:sldMk cId="1871975024" sldId="281"/>
            <ac:spMk id="3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5:08.207" v="185"/>
          <ac:spMkLst>
            <pc:docMk/>
            <pc:sldMk cId="1871975024" sldId="281"/>
            <ac:spMk id="8" creationId="{1B8B42C2-73AC-4BC4-AA14-21B9A65BADF2}"/>
          </ac:spMkLst>
        </pc:spChg>
        <pc:spChg chg="add mod">
          <ac:chgData name="이윤임(교원)" userId="51bdc436-cd90-46eb-9091-c929d04751e1" providerId="ADAL" clId="{B2FB20D6-0264-4348-BFE1-CD43CF63534D}" dt="2022-02-19T05:24:54.932" v="177"/>
          <ac:spMkLst>
            <pc:docMk/>
            <pc:sldMk cId="1871975024" sldId="281"/>
            <ac:spMk id="9" creationId="{8B309513-B546-4277-B34F-F707F85563FE}"/>
          </ac:spMkLst>
        </pc:spChg>
        <pc:spChg chg="add del mod">
          <ac:chgData name="이윤임(교원)" userId="51bdc436-cd90-46eb-9091-c929d04751e1" providerId="ADAL" clId="{B2FB20D6-0264-4348-BFE1-CD43CF63534D}" dt="2022-02-19T05:25:02.484" v="179" actId="478"/>
          <ac:spMkLst>
            <pc:docMk/>
            <pc:sldMk cId="1871975024" sldId="281"/>
            <ac:spMk id="10" creationId="{9DFC2353-99D9-494D-BC78-1A520CF47A9B}"/>
          </ac:spMkLst>
        </pc:spChg>
      </pc:sldChg>
      <pc:sldChg chg="modSp mod">
        <pc:chgData name="이윤임(교원)" userId="51bdc436-cd90-46eb-9091-c929d04751e1" providerId="ADAL" clId="{B2FB20D6-0264-4348-BFE1-CD43CF63534D}" dt="2022-02-19T05:09:03.286" v="45" actId="6549"/>
        <pc:sldMkLst>
          <pc:docMk/>
          <pc:sldMk cId="203433923" sldId="548"/>
        </pc:sldMkLst>
        <pc:spChg chg="mod">
          <ac:chgData name="이윤임(교원)" userId="51bdc436-cd90-46eb-9091-c929d04751e1" providerId="ADAL" clId="{B2FB20D6-0264-4348-BFE1-CD43CF63534D}" dt="2022-02-19T05:09:03.286" v="45" actId="6549"/>
          <ac:spMkLst>
            <pc:docMk/>
            <pc:sldMk cId="203433923" sldId="548"/>
            <ac:spMk id="8" creationId="{00000000-0000-0000-0000-000000000000}"/>
          </ac:spMkLst>
        </pc:spChg>
      </pc:sldChg>
      <pc:sldChg chg="modSp mod">
        <pc:chgData name="이윤임(교원)" userId="51bdc436-cd90-46eb-9091-c929d04751e1" providerId="ADAL" clId="{B2FB20D6-0264-4348-BFE1-CD43CF63534D}" dt="2022-02-19T05:09:07.053" v="46" actId="6549"/>
        <pc:sldMkLst>
          <pc:docMk/>
          <pc:sldMk cId="3572232079" sldId="549"/>
        </pc:sldMkLst>
        <pc:spChg chg="mod">
          <ac:chgData name="이윤임(교원)" userId="51bdc436-cd90-46eb-9091-c929d04751e1" providerId="ADAL" clId="{B2FB20D6-0264-4348-BFE1-CD43CF63534D}" dt="2022-02-19T05:09:07.053" v="46" actId="6549"/>
          <ac:spMkLst>
            <pc:docMk/>
            <pc:sldMk cId="3572232079" sldId="549"/>
            <ac:spMk id="8" creationId="{00000000-0000-0000-0000-000000000000}"/>
          </ac:spMkLst>
        </pc:spChg>
      </pc:sldChg>
      <pc:sldChg chg="modSp mod">
        <pc:chgData name="이윤임(교원)" userId="51bdc436-cd90-46eb-9091-c929d04751e1" providerId="ADAL" clId="{B2FB20D6-0264-4348-BFE1-CD43CF63534D}" dt="2022-02-19T05:09:10.921" v="47" actId="6549"/>
        <pc:sldMkLst>
          <pc:docMk/>
          <pc:sldMk cId="1204826135" sldId="550"/>
        </pc:sldMkLst>
        <pc:spChg chg="mod">
          <ac:chgData name="이윤임(교원)" userId="51bdc436-cd90-46eb-9091-c929d04751e1" providerId="ADAL" clId="{B2FB20D6-0264-4348-BFE1-CD43CF63534D}" dt="2022-02-19T05:09:10.921" v="47" actId="6549"/>
          <ac:spMkLst>
            <pc:docMk/>
            <pc:sldMk cId="1204826135" sldId="550"/>
            <ac:spMk id="7" creationId="{00000000-0000-0000-0000-000000000000}"/>
          </ac:spMkLst>
        </pc:spChg>
      </pc:sldChg>
      <pc:sldChg chg="addSp modSp mod">
        <pc:chgData name="이윤임(교원)" userId="51bdc436-cd90-46eb-9091-c929d04751e1" providerId="ADAL" clId="{B2FB20D6-0264-4348-BFE1-CD43CF63534D}" dt="2022-02-19T05:09:14.460" v="48" actId="6549"/>
        <pc:sldMkLst>
          <pc:docMk/>
          <pc:sldMk cId="4191363331" sldId="551"/>
        </pc:sldMkLst>
        <pc:spChg chg="mod">
          <ac:chgData name="이윤임(교원)" userId="51bdc436-cd90-46eb-9091-c929d04751e1" providerId="ADAL" clId="{B2FB20D6-0264-4348-BFE1-CD43CF63534D}" dt="2022-02-19T05:07:52.432" v="11" actId="1037"/>
          <ac:spMkLst>
            <pc:docMk/>
            <pc:sldMk cId="4191363331" sldId="551"/>
            <ac:spMk id="3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09:14.460" v="48" actId="6549"/>
          <ac:spMkLst>
            <pc:docMk/>
            <pc:sldMk cId="4191363331" sldId="551"/>
            <ac:spMk id="7" creationId="{BE9FD100-FDC1-4735-896A-5F223A366C53}"/>
          </ac:spMkLst>
        </pc:spChg>
      </pc:sldChg>
      <pc:sldChg chg="del">
        <pc:chgData name="이윤임(교원)" userId="51bdc436-cd90-46eb-9091-c929d04751e1" providerId="ADAL" clId="{B2FB20D6-0264-4348-BFE1-CD43CF63534D}" dt="2022-02-19T05:08:15.750" v="31" actId="47"/>
        <pc:sldMkLst>
          <pc:docMk/>
          <pc:sldMk cId="2551648879" sldId="552"/>
        </pc:sldMkLst>
      </pc:sldChg>
      <pc:sldChg chg="del">
        <pc:chgData name="이윤임(교원)" userId="51bdc436-cd90-46eb-9091-c929d04751e1" providerId="ADAL" clId="{B2FB20D6-0264-4348-BFE1-CD43CF63534D}" dt="2022-02-19T05:08:16.703" v="32" actId="47"/>
        <pc:sldMkLst>
          <pc:docMk/>
          <pc:sldMk cId="2923959024" sldId="553"/>
        </pc:sldMkLst>
      </pc:sldChg>
      <pc:sldChg chg="del">
        <pc:chgData name="이윤임(교원)" userId="51bdc436-cd90-46eb-9091-c929d04751e1" providerId="ADAL" clId="{B2FB20D6-0264-4348-BFE1-CD43CF63534D}" dt="2022-02-19T05:08:17.782" v="33" actId="47"/>
        <pc:sldMkLst>
          <pc:docMk/>
          <pc:sldMk cId="3767634201" sldId="554"/>
        </pc:sldMkLst>
      </pc:sldChg>
      <pc:sldChg chg="del">
        <pc:chgData name="이윤임(교원)" userId="51bdc436-cd90-46eb-9091-c929d04751e1" providerId="ADAL" clId="{B2FB20D6-0264-4348-BFE1-CD43CF63534D}" dt="2022-02-19T05:08:18.857" v="34" actId="47"/>
        <pc:sldMkLst>
          <pc:docMk/>
          <pc:sldMk cId="3044971415" sldId="555"/>
        </pc:sldMkLst>
      </pc:sldChg>
      <pc:sldChg chg="del">
        <pc:chgData name="이윤임(교원)" userId="51bdc436-cd90-46eb-9091-c929d04751e1" providerId="ADAL" clId="{B2FB20D6-0264-4348-BFE1-CD43CF63534D}" dt="2022-02-19T05:08:19.980" v="35" actId="47"/>
        <pc:sldMkLst>
          <pc:docMk/>
          <pc:sldMk cId="725056338" sldId="556"/>
        </pc:sldMkLst>
      </pc:sldChg>
      <pc:sldChg chg="del">
        <pc:chgData name="이윤임(교원)" userId="51bdc436-cd90-46eb-9091-c929d04751e1" providerId="ADAL" clId="{B2FB20D6-0264-4348-BFE1-CD43CF63534D}" dt="2022-02-19T05:08:21.165" v="36" actId="47"/>
        <pc:sldMkLst>
          <pc:docMk/>
          <pc:sldMk cId="2174671001" sldId="557"/>
        </pc:sldMkLst>
      </pc:sldChg>
      <pc:sldChg chg="del">
        <pc:chgData name="이윤임(교원)" userId="51bdc436-cd90-46eb-9091-c929d04751e1" providerId="ADAL" clId="{B2FB20D6-0264-4348-BFE1-CD43CF63534D}" dt="2022-02-19T05:08:22.141" v="37" actId="47"/>
        <pc:sldMkLst>
          <pc:docMk/>
          <pc:sldMk cId="3400966838" sldId="558"/>
        </pc:sldMkLst>
      </pc:sldChg>
      <pc:sldChg chg="del">
        <pc:chgData name="이윤임(교원)" userId="51bdc436-cd90-46eb-9091-c929d04751e1" providerId="ADAL" clId="{B2FB20D6-0264-4348-BFE1-CD43CF63534D}" dt="2022-02-19T05:08:23.510" v="38" actId="47"/>
        <pc:sldMkLst>
          <pc:docMk/>
          <pc:sldMk cId="2554239751" sldId="559"/>
        </pc:sldMkLst>
      </pc:sldChg>
      <pc:sldChg chg="del">
        <pc:chgData name="이윤임(교원)" userId="51bdc436-cd90-46eb-9091-c929d04751e1" providerId="ADAL" clId="{B2FB20D6-0264-4348-BFE1-CD43CF63534D}" dt="2022-02-19T05:08:24.270" v="39" actId="47"/>
        <pc:sldMkLst>
          <pc:docMk/>
          <pc:sldMk cId="3428411620" sldId="560"/>
        </pc:sldMkLst>
      </pc:sldChg>
      <pc:sldChg chg="addSp delSp modSp mod">
        <pc:chgData name="이윤임(교원)" userId="51bdc436-cd90-46eb-9091-c929d04751e1" providerId="ADAL" clId="{B2FB20D6-0264-4348-BFE1-CD43CF63534D}" dt="2022-02-19T05:09:36.674" v="58"/>
        <pc:sldMkLst>
          <pc:docMk/>
          <pc:sldMk cId="3051853688" sldId="561"/>
        </pc:sldMkLst>
        <pc:spChg chg="del">
          <ac:chgData name="이윤임(교원)" userId="51bdc436-cd90-46eb-9091-c929d04751e1" providerId="ADAL" clId="{B2FB20D6-0264-4348-BFE1-CD43CF63534D}" dt="2022-02-19T05:09:27.857" v="56" actId="478"/>
          <ac:spMkLst>
            <pc:docMk/>
            <pc:sldMk cId="3051853688" sldId="561"/>
            <ac:spMk id="2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09:23.277" v="55" actId="1036"/>
          <ac:spMkLst>
            <pc:docMk/>
            <pc:sldMk cId="3051853688" sldId="561"/>
            <ac:spMk id="6" creationId="{00000000-0000-0000-0000-000000000000}"/>
          </ac:spMkLst>
        </pc:spChg>
        <pc:spChg chg="add del mod">
          <ac:chgData name="이윤임(교원)" userId="51bdc436-cd90-46eb-9091-c929d04751e1" providerId="ADAL" clId="{B2FB20D6-0264-4348-BFE1-CD43CF63534D}" dt="2022-02-19T05:09:30.961" v="57" actId="478"/>
          <ac:spMkLst>
            <pc:docMk/>
            <pc:sldMk cId="3051853688" sldId="561"/>
            <ac:spMk id="11" creationId="{717F35DC-638A-4908-A557-772D327BD4E1}"/>
          </ac:spMkLst>
        </pc:spChg>
        <pc:spChg chg="add mod">
          <ac:chgData name="이윤임(교원)" userId="51bdc436-cd90-46eb-9091-c929d04751e1" providerId="ADAL" clId="{B2FB20D6-0264-4348-BFE1-CD43CF63534D}" dt="2022-02-19T05:09:36.674" v="58"/>
          <ac:spMkLst>
            <pc:docMk/>
            <pc:sldMk cId="3051853688" sldId="561"/>
            <ac:spMk id="12" creationId="{094F852E-FCAC-4BFE-9601-69D908FE6E82}"/>
          </ac:spMkLst>
        </pc:spChg>
      </pc:sldChg>
      <pc:sldChg chg="addSp delSp modSp mod">
        <pc:chgData name="이윤임(교원)" userId="51bdc436-cd90-46eb-9091-c929d04751e1" providerId="ADAL" clId="{B2FB20D6-0264-4348-BFE1-CD43CF63534D}" dt="2022-02-19T05:09:57.556" v="63"/>
        <pc:sldMkLst>
          <pc:docMk/>
          <pc:sldMk cId="1862807558" sldId="562"/>
        </pc:sldMkLst>
        <pc:spChg chg="del">
          <ac:chgData name="이윤임(교원)" userId="51bdc436-cd90-46eb-9091-c929d04751e1" providerId="ADAL" clId="{B2FB20D6-0264-4348-BFE1-CD43CF63534D}" dt="2022-02-19T05:09:48.461" v="61" actId="478"/>
          <ac:spMkLst>
            <pc:docMk/>
            <pc:sldMk cId="1862807558" sldId="562"/>
            <ac:spMk id="2" creationId="{00000000-0000-0000-0000-000000000000}"/>
          </ac:spMkLst>
        </pc:spChg>
        <pc:spChg chg="del">
          <ac:chgData name="이윤임(교원)" userId="51bdc436-cd90-46eb-9091-c929d04751e1" providerId="ADAL" clId="{B2FB20D6-0264-4348-BFE1-CD43CF63534D}" dt="2022-02-19T05:09:44.949" v="60" actId="478"/>
          <ac:spMkLst>
            <pc:docMk/>
            <pc:sldMk cId="1862807558" sldId="562"/>
            <ac:spMk id="3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09:43.152" v="59"/>
          <ac:spMkLst>
            <pc:docMk/>
            <pc:sldMk cId="1862807558" sldId="562"/>
            <ac:spMk id="7" creationId="{C45A8316-8372-4C42-AA4E-15F0077025B1}"/>
          </ac:spMkLst>
        </pc:spChg>
        <pc:spChg chg="add del mod">
          <ac:chgData name="이윤임(교원)" userId="51bdc436-cd90-46eb-9091-c929d04751e1" providerId="ADAL" clId="{B2FB20D6-0264-4348-BFE1-CD43CF63534D}" dt="2022-02-19T05:09:52.807" v="62" actId="478"/>
          <ac:spMkLst>
            <pc:docMk/>
            <pc:sldMk cId="1862807558" sldId="562"/>
            <ac:spMk id="9" creationId="{856A4875-86A4-4CD5-9331-04C98054D448}"/>
          </ac:spMkLst>
        </pc:spChg>
        <pc:spChg chg="add mod">
          <ac:chgData name="이윤임(교원)" userId="51bdc436-cd90-46eb-9091-c929d04751e1" providerId="ADAL" clId="{B2FB20D6-0264-4348-BFE1-CD43CF63534D}" dt="2022-02-19T05:09:57.556" v="63"/>
          <ac:spMkLst>
            <pc:docMk/>
            <pc:sldMk cId="1862807558" sldId="562"/>
            <ac:spMk id="10" creationId="{C43E3AFF-286C-492D-A6FF-C4C10932162E}"/>
          </ac:spMkLst>
        </pc:spChg>
      </pc:sldChg>
      <pc:sldChg chg="addSp delSp modSp add mod">
        <pc:chgData name="이윤임(교원)" userId="51bdc436-cd90-46eb-9091-c929d04751e1" providerId="ADAL" clId="{B2FB20D6-0264-4348-BFE1-CD43CF63534D}" dt="2022-02-19T05:28:20.592" v="288" actId="14100"/>
        <pc:sldMkLst>
          <pc:docMk/>
          <pc:sldMk cId="0" sldId="563"/>
        </pc:sldMkLst>
        <pc:spChg chg="mod">
          <ac:chgData name="이윤임(교원)" userId="51bdc436-cd90-46eb-9091-c929d04751e1" providerId="ADAL" clId="{B2FB20D6-0264-4348-BFE1-CD43CF63534D}" dt="2022-02-19T05:28:20.592" v="288" actId="14100"/>
          <ac:spMkLst>
            <pc:docMk/>
            <pc:sldMk cId="0" sldId="563"/>
            <ac:spMk id="4" creationId="{00000000-0000-0000-0000-000000000000}"/>
          </ac:spMkLst>
        </pc:spChg>
        <pc:spChg chg="del">
          <ac:chgData name="이윤임(교원)" userId="51bdc436-cd90-46eb-9091-c929d04751e1" providerId="ADAL" clId="{B2FB20D6-0264-4348-BFE1-CD43CF63534D}" dt="2022-02-19T05:28:00.385" v="276" actId="478"/>
          <ac:spMkLst>
            <pc:docMk/>
            <pc:sldMk cId="0" sldId="563"/>
            <ac:spMk id="5" creationId="{00000000-0000-0000-0000-000000000000}"/>
          </ac:spMkLst>
        </pc:spChg>
        <pc:spChg chg="mod">
          <ac:chgData name="이윤임(교원)" userId="51bdc436-cd90-46eb-9091-c929d04751e1" providerId="ADAL" clId="{B2FB20D6-0264-4348-BFE1-CD43CF63534D}" dt="2022-02-19T05:23:46.466" v="113"/>
          <ac:spMkLst>
            <pc:docMk/>
            <pc:sldMk cId="0" sldId="563"/>
            <ac:spMk id="7" creationId="{00000000-0000-0000-0000-000000000000}"/>
          </ac:spMkLst>
        </pc:spChg>
        <pc:spChg chg="add mod">
          <ac:chgData name="이윤임(교원)" userId="51bdc436-cd90-46eb-9091-c929d04751e1" providerId="ADAL" clId="{B2FB20D6-0264-4348-BFE1-CD43CF63534D}" dt="2022-02-19T05:27:53.918" v="275"/>
          <ac:spMkLst>
            <pc:docMk/>
            <pc:sldMk cId="0" sldId="563"/>
            <ac:spMk id="8" creationId="{024FF57F-99D5-4DCD-8844-271E6F4569BA}"/>
          </ac:spMkLst>
        </pc:spChg>
        <pc:spChg chg="add del mod">
          <ac:chgData name="이윤임(교원)" userId="51bdc436-cd90-46eb-9091-c929d04751e1" providerId="ADAL" clId="{B2FB20D6-0264-4348-BFE1-CD43CF63534D}" dt="2022-02-19T05:28:02.427" v="277" actId="478"/>
          <ac:spMkLst>
            <pc:docMk/>
            <pc:sldMk cId="0" sldId="563"/>
            <ac:spMk id="10" creationId="{BA3C1890-D89A-4736-A911-4C51F5F1EB03}"/>
          </ac:spMkLst>
        </pc:spChg>
        <pc:spChg chg="add mod">
          <ac:chgData name="이윤임(교원)" userId="51bdc436-cd90-46eb-9091-c929d04751e1" providerId="ADAL" clId="{B2FB20D6-0264-4348-BFE1-CD43CF63534D}" dt="2022-02-19T05:28:06.849" v="278"/>
          <ac:spMkLst>
            <pc:docMk/>
            <pc:sldMk cId="0" sldId="563"/>
            <ac:spMk id="11" creationId="{BCCB6A03-1F86-4D85-B830-5A49A93B0F66}"/>
          </ac:spMkLst>
        </pc:spChg>
      </pc:sldChg>
    </pc:docChg>
  </pc:docChgLst>
  <pc:docChgLst>
    <pc:chgData name="이윤임(교원)" userId="51bdc436-cd90-46eb-9091-c929d04751e1" providerId="ADAL" clId="{18AAABEE-99D5-42F9-AC7D-C7918EEBD294}"/>
    <pc:docChg chg="undo custSel addSld delSld modSld">
      <pc:chgData name="이윤임(교원)" userId="51bdc436-cd90-46eb-9091-c929d04751e1" providerId="ADAL" clId="{18AAABEE-99D5-42F9-AC7D-C7918EEBD294}" dt="2022-02-08T09:06:21.185" v="4232" actId="20577"/>
      <pc:docMkLst>
        <pc:docMk/>
      </pc:docMkLst>
      <pc:sldChg chg="addSp delSp modSp mod">
        <pc:chgData name="이윤임(교원)" userId="51bdc436-cd90-46eb-9091-c929d04751e1" providerId="ADAL" clId="{18AAABEE-99D5-42F9-AC7D-C7918EEBD294}" dt="2022-02-08T08:09:03.671" v="1379"/>
        <pc:sldMkLst>
          <pc:docMk/>
          <pc:sldMk cId="0" sldId="259"/>
        </pc:sldMkLst>
        <pc:spChg chg="add mod">
          <ac:chgData name="이윤임(교원)" userId="51bdc436-cd90-46eb-9091-c929d04751e1" providerId="ADAL" clId="{18AAABEE-99D5-42F9-AC7D-C7918EEBD294}" dt="2022-02-08T08:09:03.671" v="1379"/>
          <ac:spMkLst>
            <pc:docMk/>
            <pc:sldMk cId="0" sldId="259"/>
            <ac:spMk id="5" creationId="{0C8B0380-A006-4984-9764-F0F8691968D1}"/>
          </ac:spMkLst>
        </pc:spChg>
        <pc:spChg chg="del mod">
          <ac:chgData name="이윤임(교원)" userId="51bdc436-cd90-46eb-9091-c929d04751e1" providerId="ADAL" clId="{18AAABEE-99D5-42F9-AC7D-C7918EEBD294}" dt="2022-02-08T08:08:55.299" v="1378"/>
          <ac:spMkLst>
            <pc:docMk/>
            <pc:sldMk cId="0" sldId="259"/>
            <ac:spMk id="11" creationId="{3A4B9217-D219-4888-A246-0A9390A9290A}"/>
          </ac:spMkLst>
        </pc:spChg>
      </pc:sldChg>
      <pc:sldChg chg="addSp delSp modSp mod">
        <pc:chgData name="이윤임(교원)" userId="51bdc436-cd90-46eb-9091-c929d04751e1" providerId="ADAL" clId="{18AAABEE-99D5-42F9-AC7D-C7918EEBD294}" dt="2022-02-08T08:16:16.333" v="3011"/>
        <pc:sldMkLst>
          <pc:docMk/>
          <pc:sldMk cId="0" sldId="260"/>
        </pc:sldMkLst>
        <pc:spChg chg="del">
          <ac:chgData name="이윤임(교원)" userId="51bdc436-cd90-46eb-9091-c929d04751e1" providerId="ADAL" clId="{18AAABEE-99D5-42F9-AC7D-C7918EEBD294}" dt="2022-02-08T08:16:16.069" v="3010" actId="478"/>
          <ac:spMkLst>
            <pc:docMk/>
            <pc:sldMk cId="0" sldId="260"/>
            <ac:spMk id="8" creationId="{AC240D17-1AAE-4267-9C43-3E9A5770FA72}"/>
          </ac:spMkLst>
        </pc:spChg>
        <pc:spChg chg="add mod">
          <ac:chgData name="이윤임(교원)" userId="51bdc436-cd90-46eb-9091-c929d04751e1" providerId="ADAL" clId="{18AAABEE-99D5-42F9-AC7D-C7918EEBD294}" dt="2022-02-08T08:16:16.333" v="3011"/>
          <ac:spMkLst>
            <pc:docMk/>
            <pc:sldMk cId="0" sldId="260"/>
            <ac:spMk id="9" creationId="{13AD8199-E720-4B91-9E4C-07D07D947804}"/>
          </ac:spMkLst>
        </pc:spChg>
        <pc:spChg chg="mod">
          <ac:chgData name="이윤임(교원)" userId="51bdc436-cd90-46eb-9091-c929d04751e1" providerId="ADAL" clId="{18AAABEE-99D5-42F9-AC7D-C7918EEBD294}" dt="2022-02-08T08:12:26.768" v="2265" actId="15"/>
          <ac:spMkLst>
            <pc:docMk/>
            <pc:sldMk cId="0" sldId="260"/>
            <ac:spMk id="11" creationId="{51635A1D-ECFE-4DA2-8206-DC3080A734B3}"/>
          </ac:spMkLst>
        </pc:spChg>
        <pc:graphicFrameChg chg="del">
          <ac:chgData name="이윤임(교원)" userId="51bdc436-cd90-46eb-9091-c929d04751e1" providerId="ADAL" clId="{18AAABEE-99D5-42F9-AC7D-C7918EEBD294}" dt="2022-02-08T08:07:22.865" v="1030" actId="478"/>
          <ac:graphicFrameMkLst>
            <pc:docMk/>
            <pc:sldMk cId="0" sldId="260"/>
            <ac:graphicFrameMk id="7" creationId="{38437552-4235-4C92-AF8B-BEC0B2AB0790}"/>
          </ac:graphicFrameMkLst>
        </pc:graphicFrameChg>
      </pc:sldChg>
      <pc:sldChg chg="del">
        <pc:chgData name="이윤임(교원)" userId="51bdc436-cd90-46eb-9091-c929d04751e1" providerId="ADAL" clId="{18AAABEE-99D5-42F9-AC7D-C7918EEBD294}" dt="2022-02-08T08:12:41.665" v="2266" actId="47"/>
        <pc:sldMkLst>
          <pc:docMk/>
          <pc:sldMk cId="0" sldId="261"/>
        </pc:sldMkLst>
      </pc:sldChg>
      <pc:sldChg chg="del">
        <pc:chgData name="이윤임(교원)" userId="51bdc436-cd90-46eb-9091-c929d04751e1" providerId="ADAL" clId="{18AAABEE-99D5-42F9-AC7D-C7918EEBD294}" dt="2022-02-08T08:12:42.263" v="2267" actId="47"/>
        <pc:sldMkLst>
          <pc:docMk/>
          <pc:sldMk cId="0" sldId="262"/>
        </pc:sldMkLst>
      </pc:sldChg>
      <pc:sldChg chg="del">
        <pc:chgData name="이윤임(교원)" userId="51bdc436-cd90-46eb-9091-c929d04751e1" providerId="ADAL" clId="{18AAABEE-99D5-42F9-AC7D-C7918EEBD294}" dt="2022-02-08T08:12:42.885" v="2268" actId="47"/>
        <pc:sldMkLst>
          <pc:docMk/>
          <pc:sldMk cId="0" sldId="263"/>
        </pc:sldMkLst>
      </pc:sldChg>
      <pc:sldChg chg="modSp mod">
        <pc:chgData name="이윤임(교원)" userId="51bdc436-cd90-46eb-9091-c929d04751e1" providerId="ADAL" clId="{18AAABEE-99D5-42F9-AC7D-C7918EEBD294}" dt="2022-02-08T08:15:44.259" v="2997" actId="20577"/>
        <pc:sldMkLst>
          <pc:docMk/>
          <pc:sldMk cId="0" sldId="265"/>
        </pc:sldMkLst>
        <pc:spChg chg="mod">
          <ac:chgData name="이윤임(교원)" userId="51bdc436-cd90-46eb-9091-c929d04751e1" providerId="ADAL" clId="{18AAABEE-99D5-42F9-AC7D-C7918EEBD294}" dt="2022-02-08T08:15:44.259" v="2997" actId="20577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이윤임(교원)" userId="51bdc436-cd90-46eb-9091-c929d04751e1" providerId="ADAL" clId="{18AAABEE-99D5-42F9-AC7D-C7918EEBD294}" dt="2022-02-08T08:12:43.356" v="2269" actId="47"/>
        <pc:sldMkLst>
          <pc:docMk/>
          <pc:sldMk cId="0" sldId="530"/>
        </pc:sldMkLst>
      </pc:sldChg>
      <pc:sldChg chg="del">
        <pc:chgData name="이윤임(교원)" userId="51bdc436-cd90-46eb-9091-c929d04751e1" providerId="ADAL" clId="{18AAABEE-99D5-42F9-AC7D-C7918EEBD294}" dt="2022-02-08T08:12:43.978" v="2270" actId="47"/>
        <pc:sldMkLst>
          <pc:docMk/>
          <pc:sldMk cId="3355725856" sldId="531"/>
        </pc:sldMkLst>
      </pc:sldChg>
      <pc:sldChg chg="del">
        <pc:chgData name="이윤임(교원)" userId="51bdc436-cd90-46eb-9091-c929d04751e1" providerId="ADAL" clId="{18AAABEE-99D5-42F9-AC7D-C7918EEBD294}" dt="2022-02-08T08:12:44.579" v="2271" actId="47"/>
        <pc:sldMkLst>
          <pc:docMk/>
          <pc:sldMk cId="1502496375" sldId="532"/>
        </pc:sldMkLst>
      </pc:sldChg>
      <pc:sldChg chg="del">
        <pc:chgData name="이윤임(교원)" userId="51bdc436-cd90-46eb-9091-c929d04751e1" providerId="ADAL" clId="{18AAABEE-99D5-42F9-AC7D-C7918EEBD294}" dt="2022-02-08T08:12:45.206" v="2272" actId="47"/>
        <pc:sldMkLst>
          <pc:docMk/>
          <pc:sldMk cId="217636299" sldId="533"/>
        </pc:sldMkLst>
      </pc:sldChg>
      <pc:sldChg chg="del">
        <pc:chgData name="이윤임(교원)" userId="51bdc436-cd90-46eb-9091-c929d04751e1" providerId="ADAL" clId="{18AAABEE-99D5-42F9-AC7D-C7918EEBD294}" dt="2022-02-08T08:12:45.688" v="2273" actId="47"/>
        <pc:sldMkLst>
          <pc:docMk/>
          <pc:sldMk cId="361625772" sldId="534"/>
        </pc:sldMkLst>
      </pc:sldChg>
      <pc:sldChg chg="del">
        <pc:chgData name="이윤임(교원)" userId="51bdc436-cd90-46eb-9091-c929d04751e1" providerId="ADAL" clId="{18AAABEE-99D5-42F9-AC7D-C7918EEBD294}" dt="2022-02-08T08:12:46.256" v="2274" actId="47"/>
        <pc:sldMkLst>
          <pc:docMk/>
          <pc:sldMk cId="1524215812" sldId="535"/>
        </pc:sldMkLst>
      </pc:sldChg>
      <pc:sldChg chg="del">
        <pc:chgData name="이윤임(교원)" userId="51bdc436-cd90-46eb-9091-c929d04751e1" providerId="ADAL" clId="{18AAABEE-99D5-42F9-AC7D-C7918EEBD294}" dt="2022-02-08T08:12:46.801" v="2275" actId="47"/>
        <pc:sldMkLst>
          <pc:docMk/>
          <pc:sldMk cId="2247645332" sldId="536"/>
        </pc:sldMkLst>
      </pc:sldChg>
      <pc:sldChg chg="del">
        <pc:chgData name="이윤임(교원)" userId="51bdc436-cd90-46eb-9091-c929d04751e1" providerId="ADAL" clId="{18AAABEE-99D5-42F9-AC7D-C7918EEBD294}" dt="2022-02-08T08:12:47.373" v="2276" actId="47"/>
        <pc:sldMkLst>
          <pc:docMk/>
          <pc:sldMk cId="1491459698" sldId="537"/>
        </pc:sldMkLst>
      </pc:sldChg>
      <pc:sldChg chg="del">
        <pc:chgData name="이윤임(교원)" userId="51bdc436-cd90-46eb-9091-c929d04751e1" providerId="ADAL" clId="{18AAABEE-99D5-42F9-AC7D-C7918EEBD294}" dt="2022-02-08T08:12:47.890" v="2277" actId="47"/>
        <pc:sldMkLst>
          <pc:docMk/>
          <pc:sldMk cId="3143389395" sldId="539"/>
        </pc:sldMkLst>
      </pc:sldChg>
      <pc:sldChg chg="del">
        <pc:chgData name="이윤임(교원)" userId="51bdc436-cd90-46eb-9091-c929d04751e1" providerId="ADAL" clId="{18AAABEE-99D5-42F9-AC7D-C7918EEBD294}" dt="2022-02-08T08:12:48.416" v="2278" actId="47"/>
        <pc:sldMkLst>
          <pc:docMk/>
          <pc:sldMk cId="1476685873" sldId="540"/>
        </pc:sldMkLst>
      </pc:sldChg>
      <pc:sldChg chg="del">
        <pc:chgData name="이윤임(교원)" userId="51bdc436-cd90-46eb-9091-c929d04751e1" providerId="ADAL" clId="{18AAABEE-99D5-42F9-AC7D-C7918EEBD294}" dt="2022-02-08T08:12:49.031" v="2279" actId="47"/>
        <pc:sldMkLst>
          <pc:docMk/>
          <pc:sldMk cId="1422406102" sldId="541"/>
        </pc:sldMkLst>
      </pc:sldChg>
      <pc:sldChg chg="del">
        <pc:chgData name="이윤임(교원)" userId="51bdc436-cd90-46eb-9091-c929d04751e1" providerId="ADAL" clId="{18AAABEE-99D5-42F9-AC7D-C7918EEBD294}" dt="2022-02-08T08:12:49.586" v="2280" actId="47"/>
        <pc:sldMkLst>
          <pc:docMk/>
          <pc:sldMk cId="3036247221" sldId="543"/>
        </pc:sldMkLst>
      </pc:sldChg>
      <pc:sldChg chg="addSp delSp modSp mod">
        <pc:chgData name="이윤임(교원)" userId="51bdc436-cd90-46eb-9091-c929d04751e1" providerId="ADAL" clId="{18AAABEE-99D5-42F9-AC7D-C7918EEBD294}" dt="2022-02-08T08:10:03.066" v="1392" actId="2710"/>
        <pc:sldMkLst>
          <pc:docMk/>
          <pc:sldMk cId="2398492700" sldId="544"/>
        </pc:sldMkLst>
        <pc:spChg chg="add mod">
          <ac:chgData name="이윤임(교원)" userId="51bdc436-cd90-46eb-9091-c929d04751e1" providerId="ADAL" clId="{18AAABEE-99D5-42F9-AC7D-C7918EEBD294}" dt="2022-02-08T08:10:03.066" v="1392" actId="2710"/>
          <ac:spMkLst>
            <pc:docMk/>
            <pc:sldMk cId="2398492700" sldId="544"/>
            <ac:spMk id="8" creationId="{FC0273E3-F441-46C5-95A3-3CE8BA13C60A}"/>
          </ac:spMkLst>
        </pc:spChg>
        <pc:spChg chg="del mod">
          <ac:chgData name="이윤임(교원)" userId="51bdc436-cd90-46eb-9091-c929d04751e1" providerId="ADAL" clId="{18AAABEE-99D5-42F9-AC7D-C7918EEBD294}" dt="2022-02-08T08:09:19.905" v="1381" actId="478"/>
          <ac:spMkLst>
            <pc:docMk/>
            <pc:sldMk cId="2398492700" sldId="544"/>
            <ac:spMk id="11" creationId="{3A4B9217-D219-4888-A246-0A9390A9290A}"/>
          </ac:spMkLst>
        </pc:spChg>
        <pc:picChg chg="mod">
          <ac:chgData name="이윤임(교원)" userId="51bdc436-cd90-46eb-9091-c929d04751e1" providerId="ADAL" clId="{18AAABEE-99D5-42F9-AC7D-C7918EEBD294}" dt="2022-02-08T08:01:42.337" v="80" actId="14100"/>
          <ac:picMkLst>
            <pc:docMk/>
            <pc:sldMk cId="2398492700" sldId="544"/>
            <ac:picMk id="3" creationId="{E90C4951-D113-4BC4-AB8F-1E418C049FB6}"/>
          </ac:picMkLst>
        </pc:picChg>
      </pc:sldChg>
      <pc:sldChg chg="addSp delSp modSp add mod">
        <pc:chgData name="이윤임(교원)" userId="51bdc436-cd90-46eb-9091-c929d04751e1" providerId="ADAL" clId="{18AAABEE-99D5-42F9-AC7D-C7918EEBD294}" dt="2022-02-08T08:17:19.030" v="3348" actId="20577"/>
        <pc:sldMkLst>
          <pc:docMk/>
          <pc:sldMk cId="1379676133" sldId="545"/>
        </pc:sldMkLst>
        <pc:spChg chg="add mod">
          <ac:chgData name="이윤임(교원)" userId="51bdc436-cd90-46eb-9091-c929d04751e1" providerId="ADAL" clId="{18AAABEE-99D5-42F9-AC7D-C7918EEBD294}" dt="2022-02-08T08:16:19.489" v="3013"/>
          <ac:spMkLst>
            <pc:docMk/>
            <pc:sldMk cId="1379676133" sldId="545"/>
            <ac:spMk id="6" creationId="{A3729669-EB82-4933-8C66-1683F908DBA4}"/>
          </ac:spMkLst>
        </pc:spChg>
        <pc:spChg chg="del">
          <ac:chgData name="이윤임(교원)" userId="51bdc436-cd90-46eb-9091-c929d04751e1" providerId="ADAL" clId="{18AAABEE-99D5-42F9-AC7D-C7918EEBD294}" dt="2022-02-08T08:16:19.200" v="3012" actId="478"/>
          <ac:spMkLst>
            <pc:docMk/>
            <pc:sldMk cId="1379676133" sldId="545"/>
            <ac:spMk id="8" creationId="{AC240D17-1AAE-4267-9C43-3E9A5770FA72}"/>
          </ac:spMkLst>
        </pc:spChg>
        <pc:spChg chg="mod">
          <ac:chgData name="이윤임(교원)" userId="51bdc436-cd90-46eb-9091-c929d04751e1" providerId="ADAL" clId="{18AAABEE-99D5-42F9-AC7D-C7918EEBD294}" dt="2022-02-08T08:17:19.030" v="3348" actId="20577"/>
          <ac:spMkLst>
            <pc:docMk/>
            <pc:sldMk cId="1379676133" sldId="545"/>
            <ac:spMk id="11" creationId="{51635A1D-ECFE-4DA2-8206-DC3080A734B3}"/>
          </ac:spMkLst>
        </pc:spChg>
      </pc:sldChg>
      <pc:sldChg chg="addSp modSp add mod">
        <pc:chgData name="이윤임(교원)" userId="51bdc436-cd90-46eb-9091-c929d04751e1" providerId="ADAL" clId="{18AAABEE-99D5-42F9-AC7D-C7918EEBD294}" dt="2022-02-08T08:21:31.458" v="4108" actId="122"/>
        <pc:sldMkLst>
          <pc:docMk/>
          <pc:sldMk cId="3204349599" sldId="546"/>
        </pc:sldMkLst>
        <pc:spChg chg="mod">
          <ac:chgData name="이윤임(교원)" userId="51bdc436-cd90-46eb-9091-c929d04751e1" providerId="ADAL" clId="{18AAABEE-99D5-42F9-AC7D-C7918EEBD294}" dt="2022-02-08T08:18:38.072" v="3372"/>
          <ac:spMkLst>
            <pc:docMk/>
            <pc:sldMk cId="3204349599" sldId="546"/>
            <ac:spMk id="6" creationId="{A3729669-EB82-4933-8C66-1683F908DBA4}"/>
          </ac:spMkLst>
        </pc:spChg>
        <pc:spChg chg="mod">
          <ac:chgData name="이윤임(교원)" userId="51bdc436-cd90-46eb-9091-c929d04751e1" providerId="ADAL" clId="{18AAABEE-99D5-42F9-AC7D-C7918EEBD294}" dt="2022-02-08T08:19:01.420" v="3434" actId="20577"/>
          <ac:spMkLst>
            <pc:docMk/>
            <pc:sldMk cId="3204349599" sldId="546"/>
            <ac:spMk id="11" creationId="{51635A1D-ECFE-4DA2-8206-DC3080A734B3}"/>
          </ac:spMkLst>
        </pc:spChg>
        <pc:graphicFrameChg chg="add mod modGraphic">
          <ac:chgData name="이윤임(교원)" userId="51bdc436-cd90-46eb-9091-c929d04751e1" providerId="ADAL" clId="{18AAABEE-99D5-42F9-AC7D-C7918EEBD294}" dt="2022-02-08T08:21:31.458" v="4108" actId="122"/>
          <ac:graphicFrameMkLst>
            <pc:docMk/>
            <pc:sldMk cId="3204349599" sldId="546"/>
            <ac:graphicFrameMk id="2" creationId="{5D5507D6-A406-4D8A-8A9C-6D00DF9935BE}"/>
          </ac:graphicFrameMkLst>
        </pc:graphicFrameChg>
      </pc:sldChg>
      <pc:sldChg chg="addSp delSp modSp add del mod">
        <pc:chgData name="이윤임(교원)" userId="51bdc436-cd90-46eb-9091-c929d04751e1" providerId="ADAL" clId="{18AAABEE-99D5-42F9-AC7D-C7918EEBD294}" dt="2022-02-08T08:26:33.289" v="4138" actId="2696"/>
        <pc:sldMkLst>
          <pc:docMk/>
          <pc:sldMk cId="161766307" sldId="547"/>
        </pc:sldMkLst>
        <pc:graphicFrameChg chg="del">
          <ac:chgData name="이윤임(교원)" userId="51bdc436-cd90-46eb-9091-c929d04751e1" providerId="ADAL" clId="{18AAABEE-99D5-42F9-AC7D-C7918EEBD294}" dt="2022-02-08T08:21:56.880" v="4110" actId="478"/>
          <ac:graphicFrameMkLst>
            <pc:docMk/>
            <pc:sldMk cId="161766307" sldId="547"/>
            <ac:graphicFrameMk id="2" creationId="{5D5507D6-A406-4D8A-8A9C-6D00DF9935BE}"/>
          </ac:graphicFrameMkLst>
        </pc:graphicFrameChg>
        <pc:graphicFrameChg chg="add mod modGraphic">
          <ac:chgData name="이윤임(교원)" userId="51bdc436-cd90-46eb-9091-c929d04751e1" providerId="ADAL" clId="{18AAABEE-99D5-42F9-AC7D-C7918EEBD294}" dt="2022-02-08T08:23:40.653" v="4136" actId="403"/>
          <ac:graphicFrameMkLst>
            <pc:docMk/>
            <pc:sldMk cId="161766307" sldId="547"/>
            <ac:graphicFrameMk id="4" creationId="{51F1ED6B-3DC5-4DBA-8EE0-6B087F4F08FE}"/>
          </ac:graphicFrameMkLst>
        </pc:graphicFrameChg>
        <pc:picChg chg="add mod">
          <ac:chgData name="이윤임(교원)" userId="51bdc436-cd90-46eb-9091-c929d04751e1" providerId="ADAL" clId="{18AAABEE-99D5-42F9-AC7D-C7918EEBD294}" dt="2022-02-08T08:23:46.142" v="4137" actId="1076"/>
          <ac:picMkLst>
            <pc:docMk/>
            <pc:sldMk cId="161766307" sldId="547"/>
            <ac:picMk id="1025" creationId="{E37E1276-5889-4E2C-AAC1-5B102A774D1C}"/>
          </ac:picMkLst>
        </pc:picChg>
      </pc:sldChg>
      <pc:sldChg chg="addSp modSp add mod">
        <pc:chgData name="이윤임(교원)" userId="51bdc436-cd90-46eb-9091-c929d04751e1" providerId="ADAL" clId="{18AAABEE-99D5-42F9-AC7D-C7918EEBD294}" dt="2022-02-08T09:06:21.185" v="4232" actId="20577"/>
        <pc:sldMkLst>
          <pc:docMk/>
          <pc:sldMk cId="4214863629" sldId="547"/>
        </pc:sldMkLst>
        <pc:spChg chg="mod">
          <ac:chgData name="이윤임(교원)" userId="51bdc436-cd90-46eb-9091-c929d04751e1" providerId="ADAL" clId="{18AAABEE-99D5-42F9-AC7D-C7918EEBD294}" dt="2022-02-08T09:04:05.729" v="4204"/>
          <ac:spMkLst>
            <pc:docMk/>
            <pc:sldMk cId="4214863629" sldId="547"/>
            <ac:spMk id="6" creationId="{A3729669-EB82-4933-8C66-1683F908DBA4}"/>
          </ac:spMkLst>
        </pc:spChg>
        <pc:spChg chg="add mod">
          <ac:chgData name="이윤임(교원)" userId="51bdc436-cd90-46eb-9091-c929d04751e1" providerId="ADAL" clId="{18AAABEE-99D5-42F9-AC7D-C7918EEBD294}" dt="2022-02-08T09:04:46.693" v="4220" actId="207"/>
          <ac:spMkLst>
            <pc:docMk/>
            <pc:sldMk cId="4214863629" sldId="547"/>
            <ac:spMk id="7" creationId="{1E7C4580-197F-4E55-9B46-46775F97CA4F}"/>
          </ac:spMkLst>
        </pc:spChg>
        <pc:spChg chg="mod">
          <ac:chgData name="이윤임(교원)" userId="51bdc436-cd90-46eb-9091-c929d04751e1" providerId="ADAL" clId="{18AAABEE-99D5-42F9-AC7D-C7918EEBD294}" dt="2022-02-08T09:06:21.185" v="4232" actId="20577"/>
          <ac:spMkLst>
            <pc:docMk/>
            <pc:sldMk cId="4214863629" sldId="547"/>
            <ac:spMk id="11" creationId="{51635A1D-ECFE-4DA2-8206-DC3080A734B3}"/>
          </ac:spMkLst>
        </pc:spChg>
      </pc:sldChg>
    </pc:docChg>
  </pc:docChgLst>
  <pc:docChgLst>
    <pc:chgData name="이윤임(교원)" userId="51bdc436-cd90-46eb-9091-c929d04751e1" providerId="ADAL" clId="{BF876C1E-0BA6-461C-98D3-CAF752E3F649}"/>
    <pc:docChg chg="custSel addSld delSld modSld">
      <pc:chgData name="이윤임(교원)" userId="51bdc436-cd90-46eb-9091-c929d04751e1" providerId="ADAL" clId="{BF876C1E-0BA6-461C-98D3-CAF752E3F649}" dt="2022-02-08T11:25:10.311" v="1135" actId="478"/>
      <pc:docMkLst>
        <pc:docMk/>
      </pc:docMkLst>
      <pc:sldChg chg="modSp mod">
        <pc:chgData name="이윤임(교원)" userId="51bdc436-cd90-46eb-9091-c929d04751e1" providerId="ADAL" clId="{BF876C1E-0BA6-461C-98D3-CAF752E3F649}" dt="2022-02-08T05:14:17.420" v="17"/>
        <pc:sldMkLst>
          <pc:docMk/>
          <pc:sldMk cId="0" sldId="256"/>
        </pc:sldMkLst>
        <pc:spChg chg="mod">
          <ac:chgData name="이윤임(교원)" userId="51bdc436-cd90-46eb-9091-c929d04751e1" providerId="ADAL" clId="{BF876C1E-0BA6-461C-98D3-CAF752E3F649}" dt="2022-02-08T05:14:17.420" v="17"/>
          <ac:spMkLst>
            <pc:docMk/>
            <pc:sldMk cId="0" sldId="256"/>
            <ac:spMk id="2" creationId="{1E15B356-9E4C-49AD-ADFF-1823009D3352}"/>
          </ac:spMkLst>
        </pc:spChg>
      </pc:sldChg>
      <pc:sldChg chg="delSp modSp mod">
        <pc:chgData name="이윤임(교원)" userId="51bdc436-cd90-46eb-9091-c929d04751e1" providerId="ADAL" clId="{BF876C1E-0BA6-461C-98D3-CAF752E3F649}" dt="2022-02-08T06:01:31.755" v="1130"/>
        <pc:sldMkLst>
          <pc:docMk/>
          <pc:sldMk cId="0" sldId="259"/>
        </pc:sldMkLst>
        <pc:spChg chg="del">
          <ac:chgData name="이윤임(교원)" userId="51bdc436-cd90-46eb-9091-c929d04751e1" providerId="ADAL" clId="{BF876C1E-0BA6-461C-98D3-CAF752E3F649}" dt="2022-02-08T05:18:34.472" v="612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이윤임(교원)" userId="51bdc436-cd90-46eb-9091-c929d04751e1" providerId="ADAL" clId="{BF876C1E-0BA6-461C-98D3-CAF752E3F649}" dt="2022-02-08T05:15:35.375" v="57"/>
          <ac:spMkLst>
            <pc:docMk/>
            <pc:sldMk cId="0" sldId="259"/>
            <ac:spMk id="7" creationId="{39F73721-2C03-41BA-937B-DB2781BCA728}"/>
          </ac:spMkLst>
        </pc:spChg>
        <pc:spChg chg="mod">
          <ac:chgData name="이윤임(교원)" userId="51bdc436-cd90-46eb-9091-c929d04751e1" providerId="ADAL" clId="{BF876C1E-0BA6-461C-98D3-CAF752E3F649}" dt="2022-02-08T06:01:31.755" v="1130"/>
          <ac:spMkLst>
            <pc:docMk/>
            <pc:sldMk cId="0" sldId="259"/>
            <ac:spMk id="11" creationId="{3A4B9217-D219-4888-A246-0A9390A9290A}"/>
          </ac:spMkLst>
        </pc:spChg>
        <pc:graphicFrameChg chg="del">
          <ac:chgData name="이윤임(교원)" userId="51bdc436-cd90-46eb-9091-c929d04751e1" providerId="ADAL" clId="{BF876C1E-0BA6-461C-98D3-CAF752E3F649}" dt="2022-02-08T05:18:34.472" v="612" actId="478"/>
          <ac:graphicFrameMkLst>
            <pc:docMk/>
            <pc:sldMk cId="0" sldId="259"/>
            <ac:graphicFrameMk id="4" creationId="{00000000-0000-0000-0000-000000000000}"/>
          </ac:graphicFrameMkLst>
        </pc:graphicFrameChg>
      </pc:sldChg>
      <pc:sldChg chg="del">
        <pc:chgData name="이윤임(교원)" userId="51bdc436-cd90-46eb-9091-c929d04751e1" providerId="ADAL" clId="{BF876C1E-0BA6-461C-98D3-CAF752E3F649}" dt="2022-02-08T05:14:29.446" v="18" actId="47"/>
        <pc:sldMkLst>
          <pc:docMk/>
          <pc:sldMk cId="4275306192" sldId="287"/>
        </pc:sldMkLst>
      </pc:sldChg>
      <pc:sldChg chg="modSp mod">
        <pc:chgData name="이윤임(교원)" userId="51bdc436-cd90-46eb-9091-c929d04751e1" providerId="ADAL" clId="{BF876C1E-0BA6-461C-98D3-CAF752E3F649}" dt="2022-02-08T09:46:26.223" v="1134" actId="20577"/>
        <pc:sldMkLst>
          <pc:docMk/>
          <pc:sldMk cId="1838701942" sldId="542"/>
        </pc:sldMkLst>
        <pc:spChg chg="mod">
          <ac:chgData name="이윤임(교원)" userId="51bdc436-cd90-46eb-9091-c929d04751e1" providerId="ADAL" clId="{BF876C1E-0BA6-461C-98D3-CAF752E3F649}" dt="2022-02-08T09:46:26.223" v="1134" actId="20577"/>
          <ac:spMkLst>
            <pc:docMk/>
            <pc:sldMk cId="1838701942" sldId="542"/>
            <ac:spMk id="7" creationId="{39F73721-2C03-41BA-937B-DB2781BCA728}"/>
          </ac:spMkLst>
        </pc:spChg>
      </pc:sldChg>
      <pc:sldChg chg="addSp modSp add mod">
        <pc:chgData name="이윤임(교원)" userId="51bdc436-cd90-46eb-9091-c929d04751e1" providerId="ADAL" clId="{BF876C1E-0BA6-461C-98D3-CAF752E3F649}" dt="2022-02-08T05:30:03.771" v="894"/>
        <pc:sldMkLst>
          <pc:docMk/>
          <pc:sldMk cId="2398492700" sldId="544"/>
        </pc:sldMkLst>
        <pc:spChg chg="mod">
          <ac:chgData name="이윤임(교원)" userId="51bdc436-cd90-46eb-9091-c929d04751e1" providerId="ADAL" clId="{BF876C1E-0BA6-461C-98D3-CAF752E3F649}" dt="2022-02-08T05:21:57.566" v="669"/>
          <ac:spMkLst>
            <pc:docMk/>
            <pc:sldMk cId="2398492700" sldId="544"/>
            <ac:spMk id="7" creationId="{39F73721-2C03-41BA-937B-DB2781BCA728}"/>
          </ac:spMkLst>
        </pc:spChg>
        <pc:spChg chg="mod">
          <ac:chgData name="이윤임(교원)" userId="51bdc436-cd90-46eb-9091-c929d04751e1" providerId="ADAL" clId="{BF876C1E-0BA6-461C-98D3-CAF752E3F649}" dt="2022-02-08T05:30:03.771" v="894"/>
          <ac:spMkLst>
            <pc:docMk/>
            <pc:sldMk cId="2398492700" sldId="544"/>
            <ac:spMk id="11" creationId="{3A4B9217-D219-4888-A246-0A9390A9290A}"/>
          </ac:spMkLst>
        </pc:spChg>
        <pc:picChg chg="add mod">
          <ac:chgData name="이윤임(교원)" userId="51bdc436-cd90-46eb-9091-c929d04751e1" providerId="ADAL" clId="{BF876C1E-0BA6-461C-98D3-CAF752E3F649}" dt="2022-02-08T05:23:38.451" v="835" actId="1036"/>
          <ac:picMkLst>
            <pc:docMk/>
            <pc:sldMk cId="2398492700" sldId="544"/>
            <ac:picMk id="3" creationId="{E90C4951-D113-4BC4-AB8F-1E418C049FB6}"/>
          </ac:picMkLst>
        </pc:picChg>
      </pc:sldChg>
      <pc:sldChg chg="delSp mod">
        <pc:chgData name="이윤임(교원)" userId="51bdc436-cd90-46eb-9091-c929d04751e1" providerId="ADAL" clId="{BF876C1E-0BA6-461C-98D3-CAF752E3F649}" dt="2022-02-08T11:25:10.311" v="1135" actId="478"/>
        <pc:sldMkLst>
          <pc:docMk/>
          <pc:sldMk cId="3204349599" sldId="546"/>
        </pc:sldMkLst>
        <pc:spChg chg="del">
          <ac:chgData name="이윤임(교원)" userId="51bdc436-cd90-46eb-9091-c929d04751e1" providerId="ADAL" clId="{BF876C1E-0BA6-461C-98D3-CAF752E3F649}" dt="2022-02-08T11:25:10.311" v="1135" actId="478"/>
          <ac:spMkLst>
            <pc:docMk/>
            <pc:sldMk cId="3204349599" sldId="54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A554-2599-49D3-BE2F-EEAA9F7BE61B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3DD4-FB2C-4600-ACCC-EE64BF77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0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A6DC36-B4A0-4718-A685-58C5A7072F13}"/>
              </a:ext>
            </a:extLst>
          </p:cNvPr>
          <p:cNvSpPr txBox="1"/>
          <p:nvPr userDrawn="1"/>
        </p:nvSpPr>
        <p:spPr>
          <a:xfrm>
            <a:off x="457200" y="645600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98840" y="6432905"/>
            <a:ext cx="109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sz="12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9669-EB82-4933-8C66-1683F908DBA4}"/>
              </a:ext>
            </a:extLst>
          </p:cNvPr>
          <p:cNvSpPr txBox="1"/>
          <p:nvPr/>
        </p:nvSpPr>
        <p:spPr>
          <a:xfrm>
            <a:off x="7595896" y="56480"/>
            <a:ext cx="14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쿠키런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킹덤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46886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인시던트</a:t>
            </a:r>
            <a:r>
              <a:rPr lang="ko-KR" altLang="en-US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보고서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839"/>
              </p:ext>
            </p:extLst>
          </p:nvPr>
        </p:nvGraphicFramePr>
        <p:xfrm>
          <a:off x="380999" y="914400"/>
          <a:ext cx="8662731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34641297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4463688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2275061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5311074"/>
                    </a:ext>
                  </a:extLst>
                </a:gridCol>
                <a:gridCol w="2109530">
                  <a:extLst>
                    <a:ext uri="{9D8B030D-6E8A-4147-A177-3AD203B41FA5}">
                      <a16:colId xmlns:a16="http://schemas.microsoft.com/office/drawing/2014/main" val="200016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사고 발생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년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/24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6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2022-2-21/22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7443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사고 발견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년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/24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6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2022-2-22/0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570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최초 발견자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권기일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2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총 소요 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180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301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원인 제공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(MISS)</a:t>
                      </a:r>
                      <a:endParaRPr lang="ko-KR" altLang="en-US" sz="16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팀명</a:t>
                      </a:r>
                      <a:endParaRPr lang="ko-KR" altLang="en-US" sz="16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017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서버팀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백엔드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개발자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1656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사고 원인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2.6.201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빌드 모두 조사한 결과 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AOS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빌드 패치 당시 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수호의 성전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콘텐츠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추가 과정에서 서버에 길드 </a:t>
                      </a:r>
                      <a:r>
                        <a:rPr lang="ko-KR" altLang="en-US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토벌전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남은 횟수를 저장하는 부분의 실수로 추정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문제점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AOS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기기에서만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158986"/>
                  </a:ext>
                </a:extLst>
              </a:tr>
              <a:tr h="261112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AOS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빌드 내 길드 </a:t>
                      </a:r>
                      <a:r>
                        <a:rPr lang="ko-KR" altLang="en-US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토벌전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관련 토벌 횟수가 정상 표시되어야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33035"/>
                  </a:ext>
                </a:extLst>
              </a:tr>
              <a:tr h="18694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사고처리</a:t>
                      </a:r>
                      <a:endParaRPr lang="en-US" altLang="ko-KR" sz="16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처리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AOS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빌드의 길드 </a:t>
                      </a:r>
                      <a:r>
                        <a:rPr lang="ko-KR" altLang="en-US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토벌전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코드 내 관련 부분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문제점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AOS 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빌드에서 길드 </a:t>
                      </a:r>
                      <a:r>
                        <a:rPr lang="ko-KR" altLang="en-US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토벌전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횟수 수치 저장 코드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819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마무리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길드 토벌전의 남은 횟수 저장 코드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길드 토벌전을 </a:t>
                      </a:r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회만 참여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2889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재발가능성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무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6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</a:t>
                      </a:r>
                      <a:r>
                        <a:rPr lang="en-US" altLang="ko-KR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  <a:r>
                        <a:rPr lang="ko-KR" altLang="en-US" sz="16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 경우 필요한 조치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점검 시 크로스 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68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0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154</Words>
  <Application>Microsoft Office PowerPoint</Application>
  <PresentationFormat>화면 슬라이드 쇼(4:3)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함초롬돋움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YUHAN</dc:creator>
  <cp:lastModifiedBy>기일 권</cp:lastModifiedBy>
  <cp:revision>43</cp:revision>
  <dcterms:created xsi:type="dcterms:W3CDTF">2006-08-16T00:00:00Z</dcterms:created>
  <dcterms:modified xsi:type="dcterms:W3CDTF">2022-03-13T11:41:31Z</dcterms:modified>
</cp:coreProperties>
</file>