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305" r:id="rId3"/>
    <p:sldId id="299" r:id="rId4"/>
    <p:sldId id="304" r:id="rId5"/>
    <p:sldId id="302" r:id="rId6"/>
    <p:sldId id="308" r:id="rId7"/>
    <p:sldId id="309" r:id="rId8"/>
    <p:sldId id="310" r:id="rId9"/>
    <p:sldId id="306" r:id="rId10"/>
    <p:sldId id="307" r:id="rId11"/>
    <p:sldId id="29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>
    <p:extLst>
      <p:ext uri="{19B8F6BF-5375-455C-9EA6-DF929625EA0E}">
        <p15:presenceInfo xmlns:p15="http://schemas.microsoft.com/office/powerpoint/2012/main" userId="98481ea3cdcca7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BA44"/>
    <a:srgbClr val="323232"/>
    <a:srgbClr val="142409"/>
    <a:srgbClr val="668C07"/>
    <a:srgbClr val="27422F"/>
    <a:srgbClr val="C2B69B"/>
    <a:srgbClr val="785420"/>
    <a:srgbClr val="C7B89A"/>
    <a:srgbClr val="827E73"/>
    <a:srgbClr val="2E3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48" y="29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C68A2-B1B4-429D-A94C-E1A96B08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1F546-19C9-4187-96CB-E5083DE2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CA487-BBA5-4461-94EF-A922656C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7BB73-35E5-41F7-AE37-777A030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BECCE-40EC-40AD-809B-3846383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D1CC8-03F0-43B3-AFFB-02FC5742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E9FEF6-B379-4198-9533-902A8394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0FF25-6110-41DA-B2EC-DCC5873E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8730E-90D4-4D84-86A9-4510A30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49D7B-E0F3-4385-9474-7D916E4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4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867939-B951-4FA1-98D1-127F9B0B8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761D11-87DA-4B29-9CFE-5CD757F1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0704A-C865-4FF0-87B0-5A4C28A7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A3A77-6F42-4432-B7F2-8B12E245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2DEFA-E0AA-4E45-8617-49A6BBF5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85209-FE6A-4957-803F-9ED9FD7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997DA-18DA-4926-A89E-5B77C48F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F4A65-4430-4346-90AA-17946CE7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AA39B-2776-48AC-817E-3009BDD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FB316-560E-46C6-B318-44DCC73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4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BD600-E54F-49CF-BDFD-D6137E6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F75EC5-4EEC-4480-9034-76CABF85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5AB81-1E3B-40B3-B9D6-1E44A14B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C8BE3-BF18-45AE-9B2A-71C3EDBC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D6F3C-3569-462A-8A4E-53F8DFC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1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78E2E-DC4D-48B9-8978-0CCFD4E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2436-68CF-420E-8444-D6B01E35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8956E5-FA27-4829-9366-1C5F4450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4E7B5-2E56-45A3-A89C-5F7F1D27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34E87-DDE9-4D5A-9793-03FA69B9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DBB9E-0FC9-472A-9542-633B2C0E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D9BDA-00D4-4BFD-8BE8-698E8EA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23A9B-40DD-4483-AF50-52339A31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C9DBE-EA89-41A4-978C-2ACF0BF7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9C133D-9205-4110-BA9D-51EAB5F0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9BD6AD-1811-4662-A004-120AF5686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EC5657-A067-43D8-AB80-EBEFC0E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BB23D4-B24B-4027-95B1-8B9FB0F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FCDBDD-1F6D-46EA-80B0-94A0D2E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1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632DE-CDD5-4B7D-9D67-04BFCB7B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3244D1-0DD9-4530-870C-50E6CB2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38B66E-3EB1-473E-BEAE-84CCA7E4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8D454C-44B5-427C-A856-8951D9AC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4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EB1942-419B-4F53-A812-B6DAE049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153EE-323E-40B8-AD42-BE59E23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DF2213-DC13-4AF4-AAF0-F1286229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4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0F09A-D5B3-4D40-AC13-94812C3B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1DDF0-CE66-4503-A627-6373A470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E95C3-CC39-4319-BCC4-13E658EB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B27E63-10BF-4D95-A015-E070841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EE8C4-C978-4B8F-B8D0-63C9DBF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103D2-D20C-4CD7-81E2-FA3325C7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7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71E89-A485-4D95-9339-07B978B3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66CA-004E-4642-B3F0-D01EE3AD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A368E6-A328-4FC0-B7D1-1CA0C3068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C7ABF6-98B8-42A1-BFF6-438B1A0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B8174B-E0CA-4E3B-8264-F216D0CE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CF504-4F57-44DE-B867-CE0FCF91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0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F0C001-B4BB-4A40-BA48-D4D8789E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E9660-2FB7-4DB2-9FC3-D9EE380E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3D34A-38D6-4380-B60D-2C2ADAF40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2F1DB-580D-4C78-9091-578679FDEF2F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52890-46FB-4DEC-BAE7-020D5ABB6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E79BA-9731-4F67-B609-1A856A73B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3912D9-0639-4310-A2CA-2BB78093F8BC}"/>
              </a:ext>
            </a:extLst>
          </p:cNvPr>
          <p:cNvSpPr txBox="1"/>
          <p:nvPr userDrawn="1"/>
        </p:nvSpPr>
        <p:spPr>
          <a:xfrm>
            <a:off x="9580388" y="6560178"/>
            <a:ext cx="2611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accent1"/>
                </a:solidFill>
              </a:rPr>
              <a:t>Copyrightⓒ. Saebyeol Yu. All Rights Reserved.</a:t>
            </a:r>
            <a:endParaRPr lang="ko-KR" altLang="en-US" sz="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8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BF66C9-389A-4026-9371-184A472A67DE}"/>
              </a:ext>
            </a:extLst>
          </p:cNvPr>
          <p:cNvSpPr txBox="1"/>
          <p:nvPr/>
        </p:nvSpPr>
        <p:spPr>
          <a:xfrm>
            <a:off x="666750" y="2767280"/>
            <a:ext cx="23503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FSM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F19DB60-7F0A-478A-AEA2-FF653056F904}"/>
              </a:ext>
            </a:extLst>
          </p:cNvPr>
          <p:cNvCxnSpPr>
            <a:cxnSpLocks/>
          </p:cNvCxnSpPr>
          <p:nvPr/>
        </p:nvCxnSpPr>
        <p:spPr>
          <a:xfrm>
            <a:off x="719915" y="4090719"/>
            <a:ext cx="67295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9F5CA69-C5A0-4ED9-A2C7-9AAE7229D5E4}"/>
              </a:ext>
            </a:extLst>
          </p:cNvPr>
          <p:cNvSpPr txBox="1"/>
          <p:nvPr/>
        </p:nvSpPr>
        <p:spPr>
          <a:xfrm>
            <a:off x="9892030" y="4965588"/>
            <a:ext cx="2165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chemeClr val="bg1"/>
                </a:solidFill>
              </a:rPr>
              <a:t>빅데이터 전공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20145103 </a:t>
            </a:r>
            <a:r>
              <a:rPr lang="ko-KR" altLang="en-US" sz="2000" b="1" dirty="0">
                <a:solidFill>
                  <a:schemeClr val="bg1"/>
                </a:solidFill>
              </a:rPr>
              <a:t>권성준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4623C-8C70-4B01-A4B7-E6C168AA02F1}"/>
              </a:ext>
            </a:extLst>
          </p:cNvPr>
          <p:cNvSpPr txBox="1"/>
          <p:nvPr/>
        </p:nvSpPr>
        <p:spPr>
          <a:xfrm>
            <a:off x="719915" y="4303868"/>
            <a:ext cx="5237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File-Similarity-Measure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D3B62D-19E8-417C-9662-1632297F9442}"/>
              </a:ext>
            </a:extLst>
          </p:cNvPr>
          <p:cNvSpPr txBox="1"/>
          <p:nvPr/>
        </p:nvSpPr>
        <p:spPr>
          <a:xfrm>
            <a:off x="9892029" y="5673474"/>
            <a:ext cx="2165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chemeClr val="bg1"/>
                </a:solidFill>
              </a:rPr>
              <a:t>빅데이터 전공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20155134 </a:t>
            </a:r>
            <a:r>
              <a:rPr lang="ko-KR" altLang="en-US" sz="2000" b="1" dirty="0" err="1">
                <a:solidFill>
                  <a:schemeClr val="bg1"/>
                </a:solidFill>
              </a:rPr>
              <a:t>신다연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838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EEB831-0587-44A9-8953-2682E30F76B1}"/>
              </a:ext>
            </a:extLst>
          </p:cNvPr>
          <p:cNvSpPr txBox="1"/>
          <p:nvPr/>
        </p:nvSpPr>
        <p:spPr>
          <a:xfrm>
            <a:off x="5268226" y="3044279"/>
            <a:ext cx="19768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1400" dirty="0">
                <a:solidFill>
                  <a:schemeClr val="bg1"/>
                </a:solidFill>
              </a:rPr>
              <a:t>Q&amp;A</a:t>
            </a:r>
            <a:endParaRPr lang="ko-KR" altLang="en-US" sz="4400" b="1" spc="1400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A02ABD7-5C32-4A1A-9600-8B292C9D38E1}"/>
              </a:ext>
            </a:extLst>
          </p:cNvPr>
          <p:cNvCxnSpPr>
            <a:cxnSpLocks/>
          </p:cNvCxnSpPr>
          <p:nvPr/>
        </p:nvCxnSpPr>
        <p:spPr>
          <a:xfrm>
            <a:off x="2565720" y="1152069"/>
            <a:ext cx="0" cy="50982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28EB9C3-9CCB-4659-83B5-D7A25BE34F06}"/>
              </a:ext>
            </a:extLst>
          </p:cNvPr>
          <p:cNvCxnSpPr>
            <a:cxnSpLocks/>
          </p:cNvCxnSpPr>
          <p:nvPr/>
        </p:nvCxnSpPr>
        <p:spPr>
          <a:xfrm>
            <a:off x="9697654" y="1152069"/>
            <a:ext cx="0" cy="50982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0F4A327-CDA5-4580-9ADA-E675E4FC58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344" y="2281023"/>
            <a:ext cx="763256" cy="763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5534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accent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A0F3021-4E97-4A26-B830-959D8D00A7D0}"/>
              </a:ext>
            </a:extLst>
          </p:cNvPr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DDAC9-DC1E-4705-95FF-D7828587A22C}"/>
              </a:ext>
            </a:extLst>
          </p:cNvPr>
          <p:cNvSpPr txBox="1"/>
          <p:nvPr/>
        </p:nvSpPr>
        <p:spPr>
          <a:xfrm>
            <a:off x="3960641" y="3044279"/>
            <a:ext cx="42707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spc="1400" dirty="0">
                <a:solidFill>
                  <a:schemeClr val="bg1"/>
                </a:solidFill>
              </a:rPr>
              <a:t>감사합니다</a:t>
            </a:r>
            <a:r>
              <a:rPr lang="en-US" altLang="ko-KR" sz="4400" b="1" spc="1400" dirty="0">
                <a:solidFill>
                  <a:schemeClr val="bg1"/>
                </a:solidFill>
              </a:rPr>
              <a:t>!</a:t>
            </a:r>
            <a:endParaRPr lang="ko-KR" altLang="en-US" sz="4400" b="1" spc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0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A02ABD7-5C32-4A1A-9600-8B292C9D38E1}"/>
              </a:ext>
            </a:extLst>
          </p:cNvPr>
          <p:cNvCxnSpPr>
            <a:cxnSpLocks/>
          </p:cNvCxnSpPr>
          <p:nvPr/>
        </p:nvCxnSpPr>
        <p:spPr>
          <a:xfrm>
            <a:off x="2565720" y="1152069"/>
            <a:ext cx="0" cy="50982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28EB9C3-9CCB-4659-83B5-D7A25BE34F06}"/>
              </a:ext>
            </a:extLst>
          </p:cNvPr>
          <p:cNvCxnSpPr>
            <a:cxnSpLocks/>
          </p:cNvCxnSpPr>
          <p:nvPr/>
        </p:nvCxnSpPr>
        <p:spPr>
          <a:xfrm>
            <a:off x="9697654" y="1152069"/>
            <a:ext cx="0" cy="50982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C40D89-8CF9-42BD-8B1F-F7EB24587C38}"/>
              </a:ext>
            </a:extLst>
          </p:cNvPr>
          <p:cNvSpPr txBox="1"/>
          <p:nvPr/>
        </p:nvSpPr>
        <p:spPr>
          <a:xfrm>
            <a:off x="4823748" y="1152069"/>
            <a:ext cx="2615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1.</a:t>
            </a:r>
            <a:r>
              <a:rPr lang="ko-KR" altLang="en-US" sz="2400" b="1" dirty="0">
                <a:solidFill>
                  <a:schemeClr val="bg1"/>
                </a:solidFill>
              </a:rPr>
              <a:t>프로젝트 소개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AFEEE1-01B3-4F56-AF01-9BD7136C5F31}"/>
              </a:ext>
            </a:extLst>
          </p:cNvPr>
          <p:cNvSpPr txBox="1"/>
          <p:nvPr/>
        </p:nvSpPr>
        <p:spPr>
          <a:xfrm>
            <a:off x="4823747" y="2321556"/>
            <a:ext cx="2615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2.</a:t>
            </a:r>
            <a:r>
              <a:rPr lang="ko-KR" altLang="en-US" sz="2400" b="1" dirty="0">
                <a:solidFill>
                  <a:schemeClr val="bg1"/>
                </a:solidFill>
              </a:rPr>
              <a:t>구현과정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4C1D93-0C58-4890-9559-D9729B5488DA}"/>
              </a:ext>
            </a:extLst>
          </p:cNvPr>
          <p:cNvSpPr txBox="1"/>
          <p:nvPr/>
        </p:nvSpPr>
        <p:spPr>
          <a:xfrm>
            <a:off x="4788054" y="3491044"/>
            <a:ext cx="2615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3.</a:t>
            </a:r>
            <a:r>
              <a:rPr lang="ko-KR" altLang="en-US" sz="2400" b="1" dirty="0">
                <a:solidFill>
                  <a:schemeClr val="bg1"/>
                </a:solidFill>
              </a:rPr>
              <a:t>사용방법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1002F6-EA7D-4582-B01A-B6B55C5302B7}"/>
              </a:ext>
            </a:extLst>
          </p:cNvPr>
          <p:cNvSpPr txBox="1"/>
          <p:nvPr/>
        </p:nvSpPr>
        <p:spPr>
          <a:xfrm>
            <a:off x="4788053" y="4602704"/>
            <a:ext cx="2615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4.</a:t>
            </a:r>
            <a:r>
              <a:rPr lang="ko-KR" altLang="en-US" sz="2400" b="1" dirty="0">
                <a:solidFill>
                  <a:schemeClr val="bg1"/>
                </a:solidFill>
              </a:rPr>
              <a:t>활용방향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75C54-48CC-410F-AAEB-6525CB2EF00D}"/>
              </a:ext>
            </a:extLst>
          </p:cNvPr>
          <p:cNvSpPr txBox="1"/>
          <p:nvPr/>
        </p:nvSpPr>
        <p:spPr>
          <a:xfrm>
            <a:off x="4788053" y="5705931"/>
            <a:ext cx="2615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Q&amp;A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084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A02ABD7-5C32-4A1A-9600-8B292C9D38E1}"/>
              </a:ext>
            </a:extLst>
          </p:cNvPr>
          <p:cNvCxnSpPr>
            <a:cxnSpLocks/>
          </p:cNvCxnSpPr>
          <p:nvPr/>
        </p:nvCxnSpPr>
        <p:spPr>
          <a:xfrm>
            <a:off x="2565720" y="1152069"/>
            <a:ext cx="0" cy="50982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28EB9C3-9CCB-4659-83B5-D7A25BE34F06}"/>
              </a:ext>
            </a:extLst>
          </p:cNvPr>
          <p:cNvCxnSpPr>
            <a:cxnSpLocks/>
          </p:cNvCxnSpPr>
          <p:nvPr/>
        </p:nvCxnSpPr>
        <p:spPr>
          <a:xfrm>
            <a:off x="9697654" y="1152069"/>
            <a:ext cx="0" cy="50982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6A9C56C-7BFC-4B86-B596-518273B764D4}"/>
              </a:ext>
            </a:extLst>
          </p:cNvPr>
          <p:cNvSpPr txBox="1"/>
          <p:nvPr/>
        </p:nvSpPr>
        <p:spPr>
          <a:xfrm>
            <a:off x="0" y="71022"/>
            <a:ext cx="5814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1400" dirty="0">
                <a:solidFill>
                  <a:schemeClr val="bg1"/>
                </a:solidFill>
              </a:rPr>
              <a:t>1.</a:t>
            </a:r>
            <a:r>
              <a:rPr lang="ko-KR" altLang="en-US" sz="4400" b="1" spc="1400" dirty="0">
                <a:solidFill>
                  <a:schemeClr val="bg1"/>
                </a:solidFill>
              </a:rPr>
              <a:t>프로젝트 소개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43E427-0389-44C6-9F61-F990BA3104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265" y="2421144"/>
            <a:ext cx="1007839" cy="10078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4E68A3-BB9D-4851-B997-28FA47E6C2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34" y="2421144"/>
            <a:ext cx="1007841" cy="10078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146B47D-9745-4982-B5E0-5E465E1B683A}"/>
              </a:ext>
            </a:extLst>
          </p:cNvPr>
          <p:cNvCxnSpPr>
            <a:cxnSpLocks/>
          </p:cNvCxnSpPr>
          <p:nvPr/>
        </p:nvCxnSpPr>
        <p:spPr>
          <a:xfrm>
            <a:off x="4809744" y="2613169"/>
            <a:ext cx="271576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A05D534-0190-4A2D-9290-0A9068477F10}"/>
              </a:ext>
            </a:extLst>
          </p:cNvPr>
          <p:cNvCxnSpPr>
            <a:cxnSpLocks/>
          </p:cNvCxnSpPr>
          <p:nvPr/>
        </p:nvCxnSpPr>
        <p:spPr>
          <a:xfrm flipH="1">
            <a:off x="4809744" y="3165356"/>
            <a:ext cx="271576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F16CBFA6-3227-4B4F-A45D-F02528D231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08" y="1161785"/>
            <a:ext cx="1175291" cy="11752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D9B7AE-04C5-4D3D-87A9-EF65893C991B}"/>
              </a:ext>
            </a:extLst>
          </p:cNvPr>
          <p:cNvSpPr txBox="1"/>
          <p:nvPr/>
        </p:nvSpPr>
        <p:spPr>
          <a:xfrm>
            <a:off x="3017526" y="4306824"/>
            <a:ext cx="648308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    </a:t>
            </a:r>
            <a:r>
              <a:rPr lang="ko-KR" altLang="en-US" dirty="0">
                <a:solidFill>
                  <a:schemeClr val="bg1"/>
                </a:solidFill>
              </a:rPr>
              <a:t>유사도를 측정해 형평성에 어긋난 행위를 한 사람 찾아내기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          번거롭고 많은 시간을 투자해야 하는 일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파일들만 입력해서 그 유사도를 측정해 수치를 </a:t>
            </a:r>
            <a:endParaRPr lang="en-US" altLang="ko-K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알려주는 </a:t>
            </a:r>
            <a:r>
              <a:rPr lang="ko-KR" alt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프로그램이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절실히 필요</a:t>
            </a:r>
          </a:p>
        </p:txBody>
      </p:sp>
    </p:spTree>
    <p:extLst>
      <p:ext uri="{BB962C8B-B14F-4D97-AF65-F5344CB8AC3E}">
        <p14:creationId xmlns:p14="http://schemas.microsoft.com/office/powerpoint/2010/main" val="61241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EEB831-0587-44A9-8953-2682E30F76B1}"/>
              </a:ext>
            </a:extLst>
          </p:cNvPr>
          <p:cNvSpPr txBox="1"/>
          <p:nvPr/>
        </p:nvSpPr>
        <p:spPr>
          <a:xfrm>
            <a:off x="63112" y="101491"/>
            <a:ext cx="39901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1400" dirty="0">
                <a:solidFill>
                  <a:schemeClr val="bg1"/>
                </a:solidFill>
              </a:rPr>
              <a:t>2.</a:t>
            </a:r>
            <a:r>
              <a:rPr lang="ko-KR" altLang="en-US" sz="4400" b="1" spc="1400" dirty="0">
                <a:solidFill>
                  <a:schemeClr val="bg1"/>
                </a:solidFill>
              </a:rPr>
              <a:t>구현과정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D17F6E8-467B-4A13-BDBE-1BAC88C0BCB6}"/>
              </a:ext>
            </a:extLst>
          </p:cNvPr>
          <p:cNvGrpSpPr/>
          <p:nvPr/>
        </p:nvGrpSpPr>
        <p:grpSpPr>
          <a:xfrm>
            <a:off x="386862" y="1437303"/>
            <a:ext cx="11543323" cy="3705219"/>
            <a:chOff x="119444" y="1413859"/>
            <a:chExt cx="11942319" cy="2868518"/>
          </a:xfrm>
        </p:grpSpPr>
        <p:sp>
          <p:nvSpPr>
            <p:cNvPr id="6" name="사각형: 잘린 한쪽 모서리 5">
              <a:extLst>
                <a:ext uri="{FF2B5EF4-FFF2-40B4-BE49-F238E27FC236}">
                  <a16:creationId xmlns:a16="http://schemas.microsoft.com/office/drawing/2014/main" id="{E0042778-3117-47F6-8D38-EEC41491A6A2}"/>
                </a:ext>
              </a:extLst>
            </p:cNvPr>
            <p:cNvSpPr/>
            <p:nvPr/>
          </p:nvSpPr>
          <p:spPr>
            <a:xfrm>
              <a:off x="2103975" y="3430121"/>
              <a:ext cx="772357" cy="852256"/>
            </a:xfrm>
            <a:prstGeom prst="snip1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b.txt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사각형: 잘린 한쪽 모서리 6">
              <a:extLst>
                <a:ext uri="{FF2B5EF4-FFF2-40B4-BE49-F238E27FC236}">
                  <a16:creationId xmlns:a16="http://schemas.microsoft.com/office/drawing/2014/main" id="{26B514DE-2AE8-496F-8995-B4305E75ACEF}"/>
                </a:ext>
              </a:extLst>
            </p:cNvPr>
            <p:cNvSpPr/>
            <p:nvPr/>
          </p:nvSpPr>
          <p:spPr>
            <a:xfrm>
              <a:off x="2103975" y="2169486"/>
              <a:ext cx="772357" cy="852256"/>
            </a:xfrm>
            <a:prstGeom prst="snip1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a.txt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873ECEB0-89D0-41C1-87D1-4F08E326F9A7}"/>
                </a:ext>
              </a:extLst>
            </p:cNvPr>
            <p:cNvCxnSpPr>
              <a:cxnSpLocks/>
              <a:stCxn id="7" idx="0"/>
              <a:endCxn id="11" idx="1"/>
            </p:cNvCxnSpPr>
            <p:nvPr/>
          </p:nvCxnSpPr>
          <p:spPr>
            <a:xfrm>
              <a:off x="2876332" y="2595614"/>
              <a:ext cx="983943" cy="54006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77506A7-B9E4-416B-A3FC-3C16A0BCF0DB}"/>
                </a:ext>
              </a:extLst>
            </p:cNvPr>
            <p:cNvCxnSpPr>
              <a:cxnSpLocks/>
              <a:stCxn id="6" idx="0"/>
              <a:endCxn id="11" idx="1"/>
            </p:cNvCxnSpPr>
            <p:nvPr/>
          </p:nvCxnSpPr>
          <p:spPr>
            <a:xfrm flipV="1">
              <a:off x="2876332" y="3135679"/>
              <a:ext cx="983943" cy="72057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4C7E722-950A-4133-B1D4-CCCCAE4CBA8A}"/>
                </a:ext>
              </a:extLst>
            </p:cNvPr>
            <p:cNvSpPr/>
            <p:nvPr/>
          </p:nvSpPr>
          <p:spPr>
            <a:xfrm>
              <a:off x="6622708" y="1413859"/>
              <a:ext cx="1332391" cy="704831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Secure Hash Algorithm 1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F5B32FB-A32C-4AEC-8D06-1F1E7AE7787A}"/>
                </a:ext>
              </a:extLst>
            </p:cNvPr>
            <p:cNvSpPr/>
            <p:nvPr/>
          </p:nvSpPr>
          <p:spPr>
            <a:xfrm>
              <a:off x="3860275" y="2536437"/>
              <a:ext cx="1500326" cy="119848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Read by Chunk size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047E9AC-0E1A-4873-AF0C-037CBA6232AD}"/>
                </a:ext>
              </a:extLst>
            </p:cNvPr>
            <p:cNvSpPr/>
            <p:nvPr/>
          </p:nvSpPr>
          <p:spPr>
            <a:xfrm>
              <a:off x="119444" y="2587654"/>
              <a:ext cx="1876889" cy="119848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File Similarity Measure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사각형: 잘린 한쪽 모서리 12">
              <a:extLst>
                <a:ext uri="{FF2B5EF4-FFF2-40B4-BE49-F238E27FC236}">
                  <a16:creationId xmlns:a16="http://schemas.microsoft.com/office/drawing/2014/main" id="{0A8A6625-F696-4B76-A727-A2A237679A42}"/>
                </a:ext>
              </a:extLst>
            </p:cNvPr>
            <p:cNvSpPr/>
            <p:nvPr/>
          </p:nvSpPr>
          <p:spPr>
            <a:xfrm>
              <a:off x="6048620" y="2166153"/>
              <a:ext cx="492710" cy="538202"/>
            </a:xfrm>
            <a:prstGeom prst="snip1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사각형: 잘린 한쪽 모서리 13">
              <a:extLst>
                <a:ext uri="{FF2B5EF4-FFF2-40B4-BE49-F238E27FC236}">
                  <a16:creationId xmlns:a16="http://schemas.microsoft.com/office/drawing/2014/main" id="{AC515D11-E80C-4346-B826-A8A2F6013190}"/>
                </a:ext>
              </a:extLst>
            </p:cNvPr>
            <p:cNvSpPr/>
            <p:nvPr/>
          </p:nvSpPr>
          <p:spPr>
            <a:xfrm>
              <a:off x="6048620" y="3430121"/>
              <a:ext cx="492710" cy="538202"/>
            </a:xfrm>
            <a:prstGeom prst="snip1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사각형: 잘린 한쪽 모서리 14">
              <a:extLst>
                <a:ext uri="{FF2B5EF4-FFF2-40B4-BE49-F238E27FC236}">
                  <a16:creationId xmlns:a16="http://schemas.microsoft.com/office/drawing/2014/main" id="{ED6268CF-9F72-4D4F-8DAA-524DF865C824}"/>
                </a:ext>
              </a:extLst>
            </p:cNvPr>
            <p:cNvSpPr/>
            <p:nvPr/>
          </p:nvSpPr>
          <p:spPr>
            <a:xfrm>
              <a:off x="6201020" y="2318553"/>
              <a:ext cx="492710" cy="538202"/>
            </a:xfrm>
            <a:prstGeom prst="snip1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사각형: 잘린 한쪽 모서리 17">
              <a:extLst>
                <a:ext uri="{FF2B5EF4-FFF2-40B4-BE49-F238E27FC236}">
                  <a16:creationId xmlns:a16="http://schemas.microsoft.com/office/drawing/2014/main" id="{25A68745-9C5F-4D9B-9E27-7BEC16872DEF}"/>
                </a:ext>
              </a:extLst>
            </p:cNvPr>
            <p:cNvSpPr/>
            <p:nvPr/>
          </p:nvSpPr>
          <p:spPr>
            <a:xfrm>
              <a:off x="6353420" y="2470953"/>
              <a:ext cx="492710" cy="538202"/>
            </a:xfrm>
            <a:prstGeom prst="snip1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사각형: 잘린 한쪽 모서리 18">
              <a:extLst>
                <a:ext uri="{FF2B5EF4-FFF2-40B4-BE49-F238E27FC236}">
                  <a16:creationId xmlns:a16="http://schemas.microsoft.com/office/drawing/2014/main" id="{5AD2FCF3-1D50-4A6E-9AC9-C901F8AA1686}"/>
                </a:ext>
              </a:extLst>
            </p:cNvPr>
            <p:cNvSpPr/>
            <p:nvPr/>
          </p:nvSpPr>
          <p:spPr>
            <a:xfrm>
              <a:off x="6201020" y="3582521"/>
              <a:ext cx="492710" cy="538202"/>
            </a:xfrm>
            <a:prstGeom prst="snip1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사각형: 잘린 한쪽 모서리 19">
              <a:extLst>
                <a:ext uri="{FF2B5EF4-FFF2-40B4-BE49-F238E27FC236}">
                  <a16:creationId xmlns:a16="http://schemas.microsoft.com/office/drawing/2014/main" id="{372221D3-E336-4ED0-81AF-E3143FDF81BB}"/>
                </a:ext>
              </a:extLst>
            </p:cNvPr>
            <p:cNvSpPr/>
            <p:nvPr/>
          </p:nvSpPr>
          <p:spPr>
            <a:xfrm>
              <a:off x="6353420" y="3734921"/>
              <a:ext cx="492710" cy="538202"/>
            </a:xfrm>
            <a:prstGeom prst="snip1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BD5C5D8-F87D-43ED-9D2D-AD7B35FAA4F1}"/>
                </a:ext>
              </a:extLst>
            </p:cNvPr>
            <p:cNvCxnSpPr/>
            <p:nvPr/>
          </p:nvCxnSpPr>
          <p:spPr>
            <a:xfrm>
              <a:off x="6936387" y="2339641"/>
              <a:ext cx="816746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4F8686A-E308-4846-BB30-BFED1CBE5437}"/>
                </a:ext>
              </a:extLst>
            </p:cNvPr>
            <p:cNvCxnSpPr/>
            <p:nvPr/>
          </p:nvCxnSpPr>
          <p:spPr>
            <a:xfrm>
              <a:off x="6936387" y="2602824"/>
              <a:ext cx="816746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F81D60A1-0EF7-425D-BB0E-920D64462529}"/>
                </a:ext>
              </a:extLst>
            </p:cNvPr>
            <p:cNvCxnSpPr/>
            <p:nvPr/>
          </p:nvCxnSpPr>
          <p:spPr>
            <a:xfrm>
              <a:off x="6936387" y="2889680"/>
              <a:ext cx="816746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5E66967-2E50-473E-B8D3-A4249A60A995}"/>
                </a:ext>
              </a:extLst>
            </p:cNvPr>
            <p:cNvCxnSpPr/>
            <p:nvPr/>
          </p:nvCxnSpPr>
          <p:spPr>
            <a:xfrm>
              <a:off x="6936387" y="3622093"/>
              <a:ext cx="816746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9D6A0696-554E-4A08-9F14-C76116BB326D}"/>
                </a:ext>
              </a:extLst>
            </p:cNvPr>
            <p:cNvCxnSpPr/>
            <p:nvPr/>
          </p:nvCxnSpPr>
          <p:spPr>
            <a:xfrm>
              <a:off x="6936387" y="3885276"/>
              <a:ext cx="816746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FA54CF0-1044-453C-B99C-1480E6A582B2}"/>
                </a:ext>
              </a:extLst>
            </p:cNvPr>
            <p:cNvCxnSpPr/>
            <p:nvPr/>
          </p:nvCxnSpPr>
          <p:spPr>
            <a:xfrm>
              <a:off x="6936387" y="4172132"/>
              <a:ext cx="816746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14E5926-78D5-4A93-AA85-851A908ADAA1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5360601" y="2746900"/>
              <a:ext cx="643632" cy="38877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70EE156E-47C6-47C1-ACC8-2582C4191712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5360601" y="3135679"/>
              <a:ext cx="643632" cy="42096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사각형: 잘린 한쪽 모서리 28">
              <a:extLst>
                <a:ext uri="{FF2B5EF4-FFF2-40B4-BE49-F238E27FC236}">
                  <a16:creationId xmlns:a16="http://schemas.microsoft.com/office/drawing/2014/main" id="{083D69F4-248B-4A79-B664-D27CED60D5F1}"/>
                </a:ext>
              </a:extLst>
            </p:cNvPr>
            <p:cNvSpPr/>
            <p:nvPr/>
          </p:nvSpPr>
          <p:spPr>
            <a:xfrm>
              <a:off x="7843390" y="2166152"/>
              <a:ext cx="1500326" cy="2116223"/>
            </a:xfrm>
            <a:prstGeom prst="snip1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bg1"/>
                  </a:solidFill>
                </a:rPr>
                <a:t>a.txt.001:</a:t>
              </a:r>
            </a:p>
            <a:p>
              <a:pPr algn="ctr"/>
              <a:r>
                <a:rPr lang="en-US" altLang="ko-KR" sz="1300" dirty="0">
                  <a:solidFill>
                    <a:schemeClr val="bg1"/>
                  </a:solidFill>
                </a:rPr>
                <a:t>b.txt.001:</a:t>
              </a:r>
            </a:p>
            <a:p>
              <a:pPr algn="ctr"/>
              <a:r>
                <a:rPr lang="en-US" altLang="ko-KR" sz="1300" dirty="0">
                  <a:solidFill>
                    <a:schemeClr val="bg1"/>
                  </a:solidFill>
                </a:rPr>
                <a:t>a.txt.002:</a:t>
              </a:r>
            </a:p>
            <a:p>
              <a:pPr algn="ctr"/>
              <a:r>
                <a:rPr lang="en-US" altLang="ko-KR" sz="1300" dirty="0">
                  <a:solidFill>
                    <a:schemeClr val="bg1"/>
                  </a:solidFill>
                </a:rPr>
                <a:t>b.txt.002:</a:t>
              </a:r>
            </a:p>
            <a:p>
              <a:pPr algn="ctr"/>
              <a:r>
                <a:rPr lang="en-US" altLang="ko-KR" sz="1300" dirty="0">
                  <a:solidFill>
                    <a:schemeClr val="bg1"/>
                  </a:solidFill>
                </a:rPr>
                <a:t>a.txt.003:</a:t>
              </a:r>
            </a:p>
            <a:p>
              <a:pPr algn="ctr"/>
              <a:r>
                <a:rPr lang="en-US" altLang="ko-KR" sz="1300" dirty="0">
                  <a:solidFill>
                    <a:schemeClr val="bg1"/>
                  </a:solidFill>
                </a:rPr>
                <a:t>b.txt.003</a:t>
              </a:r>
            </a:p>
            <a:p>
              <a:pPr algn="ctr"/>
              <a:r>
                <a:rPr lang="en-US" altLang="ko-KR" sz="1300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en-US" altLang="ko-KR" sz="1300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en-US" altLang="ko-KR" sz="1300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endParaRPr lang="ko-KR" altLang="en-US" sz="1300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2411B76-DBDD-40B6-8F19-A1A89E1E599A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>
              <a:off x="9343716" y="3224264"/>
              <a:ext cx="818224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75F389B-8D31-4997-8A63-DA946A189A29}"/>
                </a:ext>
              </a:extLst>
            </p:cNvPr>
            <p:cNvSpPr/>
            <p:nvPr/>
          </p:nvSpPr>
          <p:spPr>
            <a:xfrm>
              <a:off x="10277351" y="2536437"/>
              <a:ext cx="1784412" cy="13619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Result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Similarity : 93.203%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44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EEB831-0587-44A9-8953-2682E30F76B1}"/>
              </a:ext>
            </a:extLst>
          </p:cNvPr>
          <p:cNvSpPr txBox="1"/>
          <p:nvPr/>
        </p:nvSpPr>
        <p:spPr>
          <a:xfrm>
            <a:off x="181845" y="101491"/>
            <a:ext cx="6555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1400" dirty="0">
                <a:solidFill>
                  <a:schemeClr val="bg1"/>
                </a:solidFill>
              </a:rPr>
              <a:t>3.</a:t>
            </a:r>
            <a:r>
              <a:rPr lang="ko-KR" altLang="en-US" sz="4400" b="1" spc="1400" dirty="0">
                <a:solidFill>
                  <a:schemeClr val="bg1"/>
                </a:solidFill>
              </a:rPr>
              <a:t>사용방법</a:t>
            </a:r>
            <a:r>
              <a:rPr lang="en-US" altLang="ko-KR" sz="4400" b="1" spc="1400" dirty="0">
                <a:solidFill>
                  <a:schemeClr val="bg1"/>
                </a:solidFill>
              </a:rPr>
              <a:t>_</a:t>
            </a:r>
            <a:r>
              <a:rPr lang="en-US" altLang="ko-KR" sz="3500" b="1" spc="1400" dirty="0">
                <a:solidFill>
                  <a:schemeClr val="bg1"/>
                </a:solidFill>
              </a:rPr>
              <a:t>step1</a:t>
            </a:r>
            <a:endParaRPr lang="ko-KR" altLang="en-US" sz="3500" b="1" spc="1400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A02ABD7-5C32-4A1A-9600-8B292C9D38E1}"/>
              </a:ext>
            </a:extLst>
          </p:cNvPr>
          <p:cNvCxnSpPr>
            <a:cxnSpLocks/>
          </p:cNvCxnSpPr>
          <p:nvPr/>
        </p:nvCxnSpPr>
        <p:spPr>
          <a:xfrm>
            <a:off x="510274" y="1157931"/>
            <a:ext cx="0" cy="50982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28EB9C3-9CCB-4659-83B5-D7A25BE34F06}"/>
              </a:ext>
            </a:extLst>
          </p:cNvPr>
          <p:cNvCxnSpPr>
            <a:cxnSpLocks/>
          </p:cNvCxnSpPr>
          <p:nvPr/>
        </p:nvCxnSpPr>
        <p:spPr>
          <a:xfrm>
            <a:off x="11659315" y="1184221"/>
            <a:ext cx="0" cy="50982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603F66C0-EA06-4B5A-BFAD-2522B24DD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31" y="1184221"/>
            <a:ext cx="9819537" cy="504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9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EEB831-0587-44A9-8953-2682E30F76B1}"/>
              </a:ext>
            </a:extLst>
          </p:cNvPr>
          <p:cNvSpPr txBox="1"/>
          <p:nvPr/>
        </p:nvSpPr>
        <p:spPr>
          <a:xfrm>
            <a:off x="181845" y="101491"/>
            <a:ext cx="73132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1400" dirty="0">
                <a:solidFill>
                  <a:schemeClr val="bg1"/>
                </a:solidFill>
              </a:rPr>
              <a:t>3.</a:t>
            </a:r>
            <a:r>
              <a:rPr lang="ko-KR" altLang="en-US" sz="4400" b="1" spc="1400" dirty="0">
                <a:solidFill>
                  <a:schemeClr val="bg1"/>
                </a:solidFill>
              </a:rPr>
              <a:t>사용방법</a:t>
            </a:r>
            <a:r>
              <a:rPr lang="en-US" altLang="ko-KR" sz="4400" b="1" spc="1400" dirty="0">
                <a:solidFill>
                  <a:schemeClr val="bg1"/>
                </a:solidFill>
              </a:rPr>
              <a:t>_</a:t>
            </a:r>
            <a:r>
              <a:rPr lang="en-US" altLang="ko-KR" sz="3500" b="1" spc="1400" dirty="0">
                <a:solidFill>
                  <a:schemeClr val="bg1"/>
                </a:solidFill>
              </a:rPr>
              <a:t>step2-1</a:t>
            </a:r>
            <a:endParaRPr lang="ko-KR" altLang="en-US" sz="3500" b="1" spc="1400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A02ABD7-5C32-4A1A-9600-8B292C9D38E1}"/>
              </a:ext>
            </a:extLst>
          </p:cNvPr>
          <p:cNvCxnSpPr>
            <a:cxnSpLocks/>
          </p:cNvCxnSpPr>
          <p:nvPr/>
        </p:nvCxnSpPr>
        <p:spPr>
          <a:xfrm>
            <a:off x="510274" y="1157931"/>
            <a:ext cx="0" cy="50982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28EB9C3-9CCB-4659-83B5-D7A25BE34F06}"/>
              </a:ext>
            </a:extLst>
          </p:cNvPr>
          <p:cNvCxnSpPr>
            <a:cxnSpLocks/>
          </p:cNvCxnSpPr>
          <p:nvPr/>
        </p:nvCxnSpPr>
        <p:spPr>
          <a:xfrm>
            <a:off x="11659315" y="1184221"/>
            <a:ext cx="0" cy="50982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F7E7E06-7C05-4EB2-9AD3-BD65EA3BC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806" y="976923"/>
            <a:ext cx="8852387" cy="547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4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EEB831-0587-44A9-8953-2682E30F76B1}"/>
              </a:ext>
            </a:extLst>
          </p:cNvPr>
          <p:cNvSpPr txBox="1"/>
          <p:nvPr/>
        </p:nvSpPr>
        <p:spPr>
          <a:xfrm>
            <a:off x="181845" y="101491"/>
            <a:ext cx="73132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1400" dirty="0">
                <a:solidFill>
                  <a:schemeClr val="bg1"/>
                </a:solidFill>
              </a:rPr>
              <a:t>3.</a:t>
            </a:r>
            <a:r>
              <a:rPr lang="ko-KR" altLang="en-US" sz="4400" b="1" spc="1400" dirty="0">
                <a:solidFill>
                  <a:schemeClr val="bg1"/>
                </a:solidFill>
              </a:rPr>
              <a:t>사용방법</a:t>
            </a:r>
            <a:r>
              <a:rPr lang="en-US" altLang="ko-KR" sz="4400" b="1" spc="1400" dirty="0">
                <a:solidFill>
                  <a:schemeClr val="bg1"/>
                </a:solidFill>
              </a:rPr>
              <a:t>_</a:t>
            </a:r>
            <a:r>
              <a:rPr lang="en-US" altLang="ko-KR" sz="3500" b="1" spc="1400" dirty="0">
                <a:solidFill>
                  <a:schemeClr val="bg1"/>
                </a:solidFill>
              </a:rPr>
              <a:t>step2-2</a:t>
            </a:r>
            <a:endParaRPr lang="ko-KR" altLang="en-US" sz="3500" b="1" spc="1400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A02ABD7-5C32-4A1A-9600-8B292C9D38E1}"/>
              </a:ext>
            </a:extLst>
          </p:cNvPr>
          <p:cNvCxnSpPr>
            <a:cxnSpLocks/>
          </p:cNvCxnSpPr>
          <p:nvPr/>
        </p:nvCxnSpPr>
        <p:spPr>
          <a:xfrm>
            <a:off x="510274" y="1157931"/>
            <a:ext cx="0" cy="50982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28EB9C3-9CCB-4659-83B5-D7A25BE34F06}"/>
              </a:ext>
            </a:extLst>
          </p:cNvPr>
          <p:cNvCxnSpPr>
            <a:cxnSpLocks/>
          </p:cNvCxnSpPr>
          <p:nvPr/>
        </p:nvCxnSpPr>
        <p:spPr>
          <a:xfrm>
            <a:off x="11659315" y="1184221"/>
            <a:ext cx="0" cy="50982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D6ACC7FE-7B7A-4BAB-B131-293115AA6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389" y="969106"/>
            <a:ext cx="8479684" cy="566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EEB831-0587-44A9-8953-2682E30F76B1}"/>
              </a:ext>
            </a:extLst>
          </p:cNvPr>
          <p:cNvSpPr txBox="1"/>
          <p:nvPr/>
        </p:nvSpPr>
        <p:spPr>
          <a:xfrm>
            <a:off x="181845" y="101491"/>
            <a:ext cx="6555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1400" dirty="0">
                <a:solidFill>
                  <a:schemeClr val="bg1"/>
                </a:solidFill>
              </a:rPr>
              <a:t>3.</a:t>
            </a:r>
            <a:r>
              <a:rPr lang="ko-KR" altLang="en-US" sz="4400" b="1" spc="1400" dirty="0">
                <a:solidFill>
                  <a:schemeClr val="bg1"/>
                </a:solidFill>
              </a:rPr>
              <a:t>사용방법</a:t>
            </a:r>
            <a:r>
              <a:rPr lang="en-US" altLang="ko-KR" sz="4400" b="1" spc="1400" dirty="0">
                <a:solidFill>
                  <a:schemeClr val="bg1"/>
                </a:solidFill>
              </a:rPr>
              <a:t>_</a:t>
            </a:r>
            <a:r>
              <a:rPr lang="en-US" altLang="ko-KR" sz="3500" b="1" spc="1400" dirty="0">
                <a:solidFill>
                  <a:schemeClr val="bg1"/>
                </a:solidFill>
              </a:rPr>
              <a:t>step3</a:t>
            </a:r>
            <a:endParaRPr lang="ko-KR" altLang="en-US" sz="3500" b="1" spc="1400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A02ABD7-5C32-4A1A-9600-8B292C9D38E1}"/>
              </a:ext>
            </a:extLst>
          </p:cNvPr>
          <p:cNvCxnSpPr>
            <a:cxnSpLocks/>
          </p:cNvCxnSpPr>
          <p:nvPr/>
        </p:nvCxnSpPr>
        <p:spPr>
          <a:xfrm>
            <a:off x="510274" y="1157931"/>
            <a:ext cx="0" cy="50982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28EB9C3-9CCB-4659-83B5-D7A25BE34F06}"/>
              </a:ext>
            </a:extLst>
          </p:cNvPr>
          <p:cNvCxnSpPr>
            <a:cxnSpLocks/>
          </p:cNvCxnSpPr>
          <p:nvPr/>
        </p:nvCxnSpPr>
        <p:spPr>
          <a:xfrm>
            <a:off x="11659315" y="1184221"/>
            <a:ext cx="0" cy="50982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85D63B7-D13B-4498-B75A-19E174288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88" y="1048516"/>
            <a:ext cx="9515614" cy="548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EEB831-0587-44A9-8953-2682E30F76B1}"/>
              </a:ext>
            </a:extLst>
          </p:cNvPr>
          <p:cNvSpPr txBox="1"/>
          <p:nvPr/>
        </p:nvSpPr>
        <p:spPr>
          <a:xfrm>
            <a:off x="74788" y="101491"/>
            <a:ext cx="39901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1400" dirty="0">
                <a:solidFill>
                  <a:schemeClr val="bg1"/>
                </a:solidFill>
              </a:rPr>
              <a:t>4.</a:t>
            </a:r>
            <a:r>
              <a:rPr lang="ko-KR" altLang="en-US" sz="4400" b="1" spc="1400" dirty="0">
                <a:solidFill>
                  <a:schemeClr val="bg1"/>
                </a:solidFill>
              </a:rPr>
              <a:t>활용방향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A02ABD7-5C32-4A1A-9600-8B292C9D38E1}"/>
              </a:ext>
            </a:extLst>
          </p:cNvPr>
          <p:cNvCxnSpPr>
            <a:cxnSpLocks/>
          </p:cNvCxnSpPr>
          <p:nvPr/>
        </p:nvCxnSpPr>
        <p:spPr>
          <a:xfrm>
            <a:off x="2049904" y="1152069"/>
            <a:ext cx="0" cy="50982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28EB9C3-9CCB-4659-83B5-D7A25BE34F06}"/>
              </a:ext>
            </a:extLst>
          </p:cNvPr>
          <p:cNvCxnSpPr>
            <a:cxnSpLocks/>
          </p:cNvCxnSpPr>
          <p:nvPr/>
        </p:nvCxnSpPr>
        <p:spPr>
          <a:xfrm>
            <a:off x="10260362" y="1152069"/>
            <a:ext cx="0" cy="50982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E06D430-96AA-4140-B4C9-518BE27B8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59" y="1470259"/>
            <a:ext cx="1048278" cy="12614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18DA86-F310-49B8-8C8D-9BB675938456}"/>
              </a:ext>
            </a:extLst>
          </p:cNvPr>
          <p:cNvSpPr txBox="1"/>
          <p:nvPr/>
        </p:nvSpPr>
        <p:spPr>
          <a:xfrm>
            <a:off x="2965575" y="1787637"/>
            <a:ext cx="65832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             </a:t>
            </a:r>
            <a:r>
              <a:rPr lang="en-US" altLang="ko-KR" sz="2800" b="1" u="sng" dirty="0">
                <a:solidFill>
                  <a:schemeClr val="bg1"/>
                </a:solidFill>
              </a:rPr>
              <a:t>File-Similarity-Measure</a:t>
            </a:r>
            <a:r>
              <a:rPr lang="en-US" altLang="ko-KR" sz="2800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은 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학교에서 조교님이나 교수님께서 과제에 대한 유사도나 시험이 끝난 후 제출한 답안지의 유사도를 검사해 </a:t>
            </a:r>
            <a:r>
              <a:rPr lang="en-US" altLang="ko-KR" sz="2000" dirty="0">
                <a:solidFill>
                  <a:schemeClr val="bg1"/>
                </a:solidFill>
              </a:rPr>
              <a:t>copy</a:t>
            </a:r>
            <a:r>
              <a:rPr lang="ko-KR" altLang="en-US" sz="2000" dirty="0">
                <a:solidFill>
                  <a:schemeClr val="bg1"/>
                </a:solidFill>
              </a:rPr>
              <a:t>의 유무를 판단할 때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대회가 열렸을 때 참가자들의 제출물을 비교해 공평성과 형평성에 어긋난 행동을 한 참가자가 있는지 여부를 판단할 때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sz="2800" b="1" dirty="0">
                <a:solidFill>
                  <a:schemeClr val="bg1"/>
                </a:solidFill>
              </a:rPr>
              <a:t>사용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5D241D2-C17F-4763-8843-6C8E860A7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623" y="5575150"/>
            <a:ext cx="885185" cy="91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78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Arial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186</Words>
  <Application>Microsoft Office PowerPoint</Application>
  <PresentationFormat>와이드스크린</PresentationFormat>
  <Paragraphs>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권 성준</cp:lastModifiedBy>
  <cp:revision>79</cp:revision>
  <dcterms:created xsi:type="dcterms:W3CDTF">2019-01-17T10:29:08Z</dcterms:created>
  <dcterms:modified xsi:type="dcterms:W3CDTF">2019-12-02T18:39:58Z</dcterms:modified>
</cp:coreProperties>
</file>