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A27-5F16-44BF-9126-7200A8FC0E3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9A81-EB96-4D16-9464-7CEB8029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47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A27-5F16-44BF-9126-7200A8FC0E3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9A81-EB96-4D16-9464-7CEB8029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25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A27-5F16-44BF-9126-7200A8FC0E3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9A81-EB96-4D16-9464-7CEB8029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9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A27-5F16-44BF-9126-7200A8FC0E3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9A81-EB96-4D16-9464-7CEB8029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5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A27-5F16-44BF-9126-7200A8FC0E3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9A81-EB96-4D16-9464-7CEB8029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A27-5F16-44BF-9126-7200A8FC0E3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9A81-EB96-4D16-9464-7CEB8029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7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A27-5F16-44BF-9126-7200A8FC0E3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9A81-EB96-4D16-9464-7CEB8029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5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A27-5F16-44BF-9126-7200A8FC0E3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9A81-EB96-4D16-9464-7CEB8029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A27-5F16-44BF-9126-7200A8FC0E3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9A81-EB96-4D16-9464-7CEB8029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A27-5F16-44BF-9126-7200A8FC0E3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9A81-EB96-4D16-9464-7CEB8029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2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A27-5F16-44BF-9126-7200A8FC0E3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9A81-EB96-4D16-9464-7CEB8029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79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CA27-5F16-44BF-9126-7200A8FC0E3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C9A81-EB96-4D16-9464-7CEB8029F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4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39552" y="1404392"/>
            <a:ext cx="7713240" cy="5273352"/>
            <a:chOff x="395536" y="1404392"/>
            <a:chExt cx="8073280" cy="5273352"/>
          </a:xfrm>
        </p:grpSpPr>
        <p:sp>
          <p:nvSpPr>
            <p:cNvPr id="4" name="직사각형 3"/>
            <p:cNvSpPr/>
            <p:nvPr/>
          </p:nvSpPr>
          <p:spPr>
            <a:xfrm>
              <a:off x="395536" y="1404392"/>
              <a:ext cx="187220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r>
                <a:rPr lang="ko-KR" altLang="en-US" dirty="0" smtClean="0"/>
                <a:t>단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536" y="1700808"/>
              <a:ext cx="1872208" cy="2295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 x 1 = 2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 x 2 = 4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 x 3 = 6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 x 4 = 8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...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 x 9 = 18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83768" y="1404392"/>
              <a:ext cx="187220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 smtClean="0"/>
                <a:t>단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83768" y="1700808"/>
              <a:ext cx="1872208" cy="2295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x 1 = 3</a:t>
              </a: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x 2 = 6</a:t>
              </a: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x 3 = 9</a:t>
              </a: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x 4 = 12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...</a:t>
              </a: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r>
                <a: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x 9 = 27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72000" y="1412776"/>
              <a:ext cx="187220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r>
                <a:rPr lang="ko-KR" altLang="en-US" dirty="0" smtClean="0"/>
                <a:t>단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72000" y="1709192"/>
              <a:ext cx="1872208" cy="2295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96608" y="1412776"/>
              <a:ext cx="187220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ko-KR" altLang="en-US" dirty="0" smtClean="0"/>
                <a:t>단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96608" y="1709192"/>
              <a:ext cx="1872208" cy="2295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5536" y="4077072"/>
              <a:ext cx="187220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r>
                <a:rPr lang="ko-KR" altLang="en-US" dirty="0" smtClean="0"/>
                <a:t>단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5536" y="4373488"/>
              <a:ext cx="1872208" cy="2295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83768" y="4077072"/>
              <a:ext cx="187220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r>
                <a:rPr lang="ko-KR" altLang="en-US" dirty="0" smtClean="0"/>
                <a:t>단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483768" y="4373488"/>
              <a:ext cx="1872208" cy="2295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72000" y="4085456"/>
              <a:ext cx="187220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r>
                <a:rPr lang="ko-KR" altLang="en-US" dirty="0" smtClean="0"/>
                <a:t>단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72000" y="4381872"/>
              <a:ext cx="1872208" cy="2295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96608" y="4085456"/>
              <a:ext cx="187220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r>
                <a:rPr lang="ko-KR" altLang="en-US" dirty="0" smtClean="0"/>
                <a:t>단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96608" y="4381872"/>
              <a:ext cx="1872208" cy="2295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95536" y="404664"/>
            <a:ext cx="807328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구 구 단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5536" y="1268760"/>
            <a:ext cx="8073280" cy="5544616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536" y="1268760"/>
            <a:ext cx="2016224" cy="2772308"/>
          </a:xfrm>
          <a:prstGeom prst="roundRect">
            <a:avLst>
              <a:gd name="adj" fmla="val 0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0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68288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756320"/>
            <a:ext cx="1872208" cy="368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20144" y="468288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420144" y="756320"/>
            <a:ext cx="1872208" cy="368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44752" y="476672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444752" y="773088"/>
            <a:ext cx="1872208" cy="368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38578" y="48505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438578" y="781472"/>
            <a:ext cx="1872208" cy="368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536" y="1293912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95536" y="1581944"/>
            <a:ext cx="1872208" cy="368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20144" y="1293912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420144" y="1581944"/>
            <a:ext cx="1872208" cy="368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44752" y="130229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444752" y="1598712"/>
            <a:ext cx="1872208" cy="368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8578" y="1310680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438578" y="1607096"/>
            <a:ext cx="1872208" cy="368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0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71</Words>
  <Application>Microsoft Office PowerPoint</Application>
  <PresentationFormat>화면 슬라이드 쇼(4:3)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class02</dc:creator>
  <cp:lastModifiedBy>class02</cp:lastModifiedBy>
  <cp:revision>5</cp:revision>
  <dcterms:created xsi:type="dcterms:W3CDTF">2020-10-14T08:11:20Z</dcterms:created>
  <dcterms:modified xsi:type="dcterms:W3CDTF">2020-10-15T05:19:07Z</dcterms:modified>
</cp:coreProperties>
</file>