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0" r:id="rId6"/>
    <p:sldId id="271" r:id="rId7"/>
    <p:sldId id="273" r:id="rId8"/>
    <p:sldId id="261" r:id="rId9"/>
    <p:sldId id="264" r:id="rId10"/>
    <p:sldId id="272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HyunSeok" initials="JH" lastIdx="1" clrIdx="0">
    <p:extLst>
      <p:ext uri="{19B8F6BF-5375-455C-9EA6-DF929625EA0E}">
        <p15:presenceInfo xmlns:p15="http://schemas.microsoft.com/office/powerpoint/2012/main" userId="64f10c88437053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42" autoAdjust="0"/>
  </p:normalViewPr>
  <p:slideViewPr>
    <p:cSldViewPr snapToGrid="0">
      <p:cViewPr varScale="1">
        <p:scale>
          <a:sx n="57" d="100"/>
          <a:sy n="57" d="100"/>
        </p:scale>
        <p:origin x="5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5A39-2D70-4ACA-A052-0D63FFFF1202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075E1-6247-4129-A917-CB5C8FC71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4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3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5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1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8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7072-FF76-4F9C-945B-E664FA88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C9FE8F-41F9-4201-8493-E962F455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194D-0771-4AD7-A635-CC41AAE1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0A9B9-2B29-4E17-9B4F-F4226C04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A1A17-2536-4FA8-ADFD-D4285E2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767C1-8B4E-4B9B-ACCB-F5E3EF1C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29C61-BF99-4FAE-8F19-E50F8FF8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93CBB-1FB4-40AD-A4A9-DFBEC8B1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054F5-B0CD-47A6-AAC1-3F35768A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562BE-BACA-42BF-86F9-9A56A1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701F81-77BA-4E1A-AB41-E102BA9C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FC782-168E-4D66-B1A4-A60736D6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F9F33-1AE1-44D0-806A-CD2440F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22ED8-234D-4B72-B2A1-6A67201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15903-95D9-4D60-B8AE-721E6137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E6EA-A079-4EB4-9A20-BEA7694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F5367-7599-4505-AF0E-8A1D20B3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D6E4B-1D7B-473A-8FD2-CE0B0F80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DB526-7AD6-4D60-839A-B0555AF9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D1819-DD65-4D8B-AB7A-5114BD8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C850-8BFF-4756-9110-42EBB8EC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E16DA-51D1-4A11-A481-93F79B75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DA8C-2FDC-471D-A704-D4D89A2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EC34-EE01-4FBB-946C-A835397C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0E535-0EEE-4DB4-8669-DCA1E02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9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8CC-C10A-4C6D-B582-8C8DDB88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F8DD-73BD-4DC0-8815-CC15DC38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08640-9F43-4D0F-94BB-08226204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33065-83A3-4E07-92A7-DE199EC2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F7409-3EC4-40A1-AA91-61F4142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5DD2D-9773-41F0-8100-AFD7AE5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2951-C97D-42F5-B632-C0413F9C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A7DE5-B01F-4D7E-B631-C38DF5FC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EFDD5-79FB-4C07-B820-80064B6DA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C5D69-FA60-4F82-9A7C-B2005EE69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3877C0-9CF9-49E1-965E-DEA67096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B1862-9992-477D-A9FC-B1050C3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2FE29B-60BF-49DC-AF68-35CF57BA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9879B-6248-4D8D-A56D-83C256B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7BAC-A25A-447A-BC0B-1A966634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A0C28-5BC6-49A5-8683-16675E7A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7A258-BE60-4214-AC74-5ECA5BA7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CE194-6E63-4760-A035-F977EC56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0F1FB-9701-48FC-8A65-F26F8AB3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F3B147-BEFC-4F6B-82BF-D2EE7D55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B88E3-A9BC-4382-BCAB-F93A8722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9C6B-CC5B-4F2B-9997-7FB84A1B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82A89-56F8-42B2-81A7-20D12B57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73587-4D20-474C-AEF8-4DB82218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32126-9093-41AF-AA43-9D588BF1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37013-E604-4642-B1BD-07EB3FF3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8F9B7-7275-41DD-9CFC-EB83F627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003E-95A5-4E5D-B12A-3BE6EE36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BC1E1-8C13-4B1C-BF1F-AB2FB356D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44288-011D-44C7-8B68-A53A9728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89120-253B-4ED6-91D8-E57E047C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44360-964D-4447-A0AF-0EEF33F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EEF87-6C89-4A95-BAE4-4BC0E920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78EB7C-BDD1-48AC-BC2B-6201EA5A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8F860-DABC-4DE6-AFBE-368B11C5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0388A-300E-462A-AB60-15EE13450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A84EC-14A7-4B1E-8672-96C33D12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EEBFC-D220-407C-B8D2-9283709E4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CB26A-5F41-49DA-9C3B-176A0FC07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Binary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이분 탐색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018F57A-B2D8-451D-902B-5A920789F6EA}"/>
              </a:ext>
            </a:extLst>
          </p:cNvPr>
          <p:cNvSpPr txBox="1">
            <a:spLocks/>
          </p:cNvSpPr>
          <p:nvPr/>
        </p:nvSpPr>
        <p:spPr>
          <a:xfrm>
            <a:off x="2935111" y="6424258"/>
            <a:ext cx="9144000" cy="121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작성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정현석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8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3714044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4300" dirty="0">
                <a:solidFill>
                  <a:schemeClr val="bg1">
                    <a:lumMod val="95000"/>
                  </a:schemeClr>
                </a:solidFill>
              </a:rPr>
              <a:t>이분 탐색을 사용한 이유</a:t>
            </a:r>
            <a:endParaRPr lang="en-US" altLang="ko-KR" sz="43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탐색 범위가 큼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찾고자 하는 값이 정렬되어 있음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1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30E0781E-7A19-4576-89C6-C7B20633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689" y="3174052"/>
            <a:ext cx="4752621" cy="5098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Fin.</a:t>
            </a: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1645"/>
            <a:ext cx="9144000" cy="2504221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목차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9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0317"/>
            <a:ext cx="9144000" cy="194163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탐색 범위를 두 부분으로 분할하여 찾는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탐색 알고리즘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E69F23-C269-450B-B53F-72480B59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89" y="2406189"/>
            <a:ext cx="7292622" cy="38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222" y="3138367"/>
            <a:ext cx="9595556" cy="1873899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>
                    <a:lumMod val="95000"/>
                  </a:schemeClr>
                </a:solidFill>
              </a:rPr>
              <a:t>VS</a:t>
            </a:r>
            <a:r>
              <a:rPr lang="ko-KR" altLang="en-US" sz="5400" dirty="0">
                <a:solidFill>
                  <a:schemeClr val="bg1">
                    <a:lumMod val="95000"/>
                  </a:schemeClr>
                </a:solidFill>
              </a:rPr>
              <a:t> 선형 탐색</a:t>
            </a:r>
            <a:r>
              <a:rPr lang="en-US" altLang="ko-KR" sz="54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1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89" y="5909237"/>
            <a:ext cx="1878794" cy="9261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</a:rPr>
              <a:t>Pros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7DB678D-3B73-42ED-8DB9-BE5E67F1E786}"/>
              </a:ext>
            </a:extLst>
          </p:cNvPr>
          <p:cNvSpPr txBox="1">
            <a:spLocks/>
          </p:cNvSpPr>
          <p:nvPr/>
        </p:nvSpPr>
        <p:spPr>
          <a:xfrm>
            <a:off x="863600" y="2820810"/>
            <a:ext cx="10464800" cy="143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</a:rPr>
              <a:t>O(</a:t>
            </a:r>
            <a:r>
              <a:rPr lang="en-US" altLang="ko-KR" sz="6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n</a:t>
            </a:r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89" y="5909237"/>
            <a:ext cx="1878794" cy="9261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</a:rPr>
              <a:t>Cons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7DB678D-3B73-42ED-8DB9-BE5E67F1E786}"/>
              </a:ext>
            </a:extLst>
          </p:cNvPr>
          <p:cNvSpPr txBox="1">
            <a:spLocks/>
          </p:cNvSpPr>
          <p:nvPr/>
        </p:nvSpPr>
        <p:spPr>
          <a:xfrm>
            <a:off x="863600" y="2549877"/>
            <a:ext cx="10464800" cy="308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구현이 </a:t>
            </a:r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복잡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하다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반드시 </a:t>
            </a:r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정렬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되어 있어야 한다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89" y="5909237"/>
            <a:ext cx="1878794" cy="9261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</a:rPr>
              <a:t>Cons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7DB678D-3B73-42ED-8DB9-BE5E67F1E786}"/>
              </a:ext>
            </a:extLst>
          </p:cNvPr>
          <p:cNvSpPr txBox="1">
            <a:spLocks/>
          </p:cNvSpPr>
          <p:nvPr/>
        </p:nvSpPr>
        <p:spPr>
          <a:xfrm>
            <a:off x="863600" y="2059322"/>
            <a:ext cx="10464800" cy="3675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탐색 값이 담겨 있는 자료 구조가 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임의 접근을 지원하여야 한다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[ex]</a:t>
            </a:r>
          </a:p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배열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😁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Linked list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😩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4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5245"/>
            <a:ext cx="9144000" cy="2585155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🌲나무 자르기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https://www.acmicpc.net/problem/2805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1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3714044"/>
          </a:xfrm>
        </p:spPr>
        <p:txBody>
          <a:bodyPr>
            <a:normAutofit fontScale="92500"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4300" dirty="0">
                <a:solidFill>
                  <a:schemeClr val="bg1">
                    <a:lumMod val="95000"/>
                  </a:schemeClr>
                </a:solidFill>
              </a:rPr>
              <a:t>풀이 순서</a:t>
            </a:r>
            <a:endParaRPr lang="en-US" altLang="ko-KR" sz="43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초기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left=0, right=Max(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나무크기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이분 탐색을 통해 얻은 값을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과 비교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보다 크면 작은 값을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작으면 큰 값을 탐색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141</Words>
  <Application>Microsoft Office PowerPoint</Application>
  <PresentationFormat>와이드스크린</PresentationFormat>
  <Paragraphs>54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Binary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Jeong HyunSeok</dc:creator>
  <cp:lastModifiedBy>Jeong HyunSeok</cp:lastModifiedBy>
  <cp:revision>29</cp:revision>
  <dcterms:created xsi:type="dcterms:W3CDTF">2021-02-04T07:18:19Z</dcterms:created>
  <dcterms:modified xsi:type="dcterms:W3CDTF">2021-02-25T12:04:44Z</dcterms:modified>
</cp:coreProperties>
</file>