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8" r:id="rId11"/>
    <p:sldId id="267" r:id="rId12"/>
    <p:sldId id="269" r:id="rId13"/>
    <p:sldId id="266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HyunSeok" initials="JH" lastIdx="1" clrIdx="0">
    <p:extLst>
      <p:ext uri="{19B8F6BF-5375-455C-9EA6-DF929625EA0E}">
        <p15:presenceInfo xmlns:p15="http://schemas.microsoft.com/office/powerpoint/2012/main" userId="64f10c88437053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42" autoAdjust="0"/>
  </p:normalViewPr>
  <p:slideViewPr>
    <p:cSldViewPr snapToGrid="0">
      <p:cViewPr varScale="1">
        <p:scale>
          <a:sx n="68" d="100"/>
          <a:sy n="68" d="100"/>
        </p:scale>
        <p:origin x="2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C5A39-2D70-4ACA-A052-0D63FFFF1202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075E1-6247-4129-A917-CB5C8FC71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4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원하는 내용을 </a:t>
            </a:r>
            <a:r>
              <a:rPr lang="en-US" altLang="ko-KR" dirty="0" err="1"/>
              <a:t>Divide&amp;Conquer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0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원하는 내용을 </a:t>
            </a:r>
            <a:r>
              <a:rPr lang="en-US" altLang="ko-KR" dirty="0" err="1"/>
              <a:t>Divide&amp;Conquer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3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6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최적해는 조건을 만족하는 가장 큰 부분집합이다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4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대게 자명하므로 증명할 필요가 없는 경우가 대부분이다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 회의를 선택하고 겹치는 회의를 걸러냈다면 남은 회의 중 최대한 많은 회의를 선택해야하기 때문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82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8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D7072-FF76-4F9C-945B-E664FA887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C9FE8F-41F9-4201-8493-E962F455A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0194D-0771-4AD7-A635-CC41AAE1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0A9B9-2B29-4E17-9B4F-F4226C04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A1A17-2536-4FA8-ADFD-D4285E2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9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767C1-8B4E-4B9B-ACCB-F5E3EF1C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29C61-BF99-4FAE-8F19-E50F8FF8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93CBB-1FB4-40AD-A4A9-DFBEC8B1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054F5-B0CD-47A6-AAC1-3F35768A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562BE-BACA-42BF-86F9-9A56A1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2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701F81-77BA-4E1A-AB41-E102BA9CE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FC782-168E-4D66-B1A4-A60736D66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F9F33-1AE1-44D0-806A-CD2440FC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22ED8-234D-4B72-B2A1-6A672016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15903-95D9-4D60-B8AE-721E6137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4E6EA-A079-4EB4-9A20-BEA76948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F5367-7599-4505-AF0E-8A1D20B3D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D6E4B-1D7B-473A-8FD2-CE0B0F80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DB526-7AD6-4D60-839A-B0555AF9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D1819-DD65-4D8B-AB7A-5114BD85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C850-8BFF-4756-9110-42EBB8EC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E16DA-51D1-4A11-A481-93F79B75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FDA8C-2FDC-471D-A704-D4D89A2D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1EC34-EE01-4FBB-946C-A835397C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0E535-0EEE-4DB4-8669-DCA1E020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9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8CC-C10A-4C6D-B582-8C8DDB88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FF8DD-73BD-4DC0-8815-CC15DC38D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008640-9F43-4D0F-94BB-08226204F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33065-83A3-4E07-92A7-DE199EC2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F7409-3EC4-40A1-AA91-61F41421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5DD2D-9773-41F0-8100-AFD7AE5C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2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B2951-C97D-42F5-B632-C0413F9C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A7DE5-B01F-4D7E-B631-C38DF5FC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EFDD5-79FB-4C07-B820-80064B6DA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C5D69-FA60-4F82-9A7C-B2005EE69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3877C0-9CF9-49E1-965E-DEA670965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B1862-9992-477D-A9FC-B1050C3C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2FE29B-60BF-49DC-AF68-35CF57BA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09879B-6248-4D8D-A56D-83C256B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5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A7BAC-A25A-447A-BC0B-1A966634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A0C28-5BC6-49A5-8683-16675E7A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7A258-BE60-4214-AC74-5ECA5BA7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4CE194-6E63-4760-A035-F977EC56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1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F0F1FB-9701-48FC-8A65-F26F8AB3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F3B147-BEFC-4F6B-82BF-D2EE7D55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BB88E3-A9BC-4382-BCAB-F93A8722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8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B9C6B-CC5B-4F2B-9997-7FB84A1B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82A89-56F8-42B2-81A7-20D12B57F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73587-4D20-474C-AEF8-4DB82218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32126-9093-41AF-AA43-9D588BF1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37013-E604-4642-B1BD-07EB3FF3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8F9B7-7275-41DD-9CFC-EB83F627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8003E-95A5-4E5D-B12A-3BE6EE36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BC1E1-8C13-4B1C-BF1F-AB2FB356D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44288-011D-44C7-8B68-A53A9728F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689120-253B-4ED6-91D8-E57E047C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44360-964D-4447-A0AF-0EEF33F9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EEF87-6C89-4A95-BAE4-4BC0E920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7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78EB7C-BDD1-48AC-BC2B-6201EA5A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8F860-DABC-4DE6-AFBE-368B11C5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0388A-300E-462A-AB60-15EE13450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20977-9395-49E9-AC21-29BA39BC703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A84EC-14A7-4B1E-8672-96C33D12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EEBFC-D220-407C-B8D2-9283709E4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5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AIGA10a_stairs_inv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CB26A-5F41-49DA-9C3B-176A0FC07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Greedy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탐욕법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018F57A-B2D8-451D-902B-5A920789F6EA}"/>
              </a:ext>
            </a:extLst>
          </p:cNvPr>
          <p:cNvSpPr txBox="1">
            <a:spLocks/>
          </p:cNvSpPr>
          <p:nvPr/>
        </p:nvSpPr>
        <p:spPr>
          <a:xfrm>
            <a:off x="2935111" y="6006569"/>
            <a:ext cx="9144000" cy="1213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작성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정현석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참고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프로그래밍 대회에서 배우는 알고리즘 문제해결 전략</a:t>
            </a:r>
          </a:p>
        </p:txBody>
      </p:sp>
    </p:spTree>
    <p:extLst>
      <p:ext uri="{BB962C8B-B14F-4D97-AF65-F5344CB8AC3E}">
        <p14:creationId xmlns:p14="http://schemas.microsoft.com/office/powerpoint/2010/main" val="415498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9823"/>
            <a:ext cx="9144000" cy="5034844"/>
          </a:xfrm>
        </p:spPr>
        <p:txBody>
          <a:bodyPr>
            <a:normAutofit/>
          </a:bodyPr>
          <a:lstStyle/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정당성 증명하기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가장 종료 시간이 빠른 회의를 포함하는 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최적해가 반드시 존재한다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0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9823"/>
            <a:ext cx="9144000" cy="5297404"/>
          </a:xfrm>
        </p:spPr>
        <p:txBody>
          <a:bodyPr>
            <a:normAutofit/>
          </a:bodyPr>
          <a:lstStyle/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정당성 증명하기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최적해 중 가장 일찍 끝나는 회의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Smin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가 없다고 가정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최적해의 첫 번째 회의를 지우고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Smin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을 추가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Smin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은 가장 일찍 끝나는 회의이므로 회의는 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Smin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보다 일찍 끝날 수 없음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따라서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Smin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을 추가한 회의는 반드시 최적해가 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2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9823"/>
            <a:ext cx="9144000" cy="5034844"/>
          </a:xfrm>
        </p:spPr>
        <p:txBody>
          <a:bodyPr>
            <a:normAutofit/>
          </a:bodyPr>
          <a:lstStyle/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최적 부분 구조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최적을 구하는 방법을 전체에 대하여 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적용할 수 있는가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3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5D00B4-258B-40E0-BEDE-5194EC48D291}"/>
              </a:ext>
            </a:extLst>
          </p:cNvPr>
          <p:cNvSpPr/>
          <p:nvPr/>
        </p:nvSpPr>
        <p:spPr>
          <a:xfrm>
            <a:off x="2449687" y="813719"/>
            <a:ext cx="7128934" cy="51806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D9740-7BAD-4ADB-9514-5A503340FB98}"/>
              </a:ext>
            </a:extLst>
          </p:cNvPr>
          <p:cNvSpPr txBox="1"/>
          <p:nvPr/>
        </p:nvSpPr>
        <p:spPr>
          <a:xfrm>
            <a:off x="2531533" y="947771"/>
            <a:ext cx="71289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times =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&gt;&gt;();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(N--)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begin, end;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begin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end;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times.push_back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(end, begin));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sort(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times.begin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times.end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counter = 0,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times.begin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it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times.end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it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it).second &gt;=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it).first;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++counter;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counter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30E0781E-7A19-4576-89C6-C7B206335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487" y="6242755"/>
            <a:ext cx="4752621" cy="509895"/>
          </a:xfrm>
        </p:spPr>
        <p:txBody>
          <a:bodyPr>
            <a:normAutofit lnSpcReduction="10000"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구현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7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>
            <a:extLst>
              <a:ext uri="{FF2B5EF4-FFF2-40B4-BE49-F238E27FC236}">
                <a16:creationId xmlns:a16="http://schemas.microsoft.com/office/drawing/2014/main" id="{30E0781E-7A19-4576-89C6-C7B206335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9689" y="3174052"/>
            <a:ext cx="4752621" cy="5098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Fin.</a:t>
            </a: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3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1645"/>
            <a:ext cx="9144000" cy="2504221"/>
          </a:xfrm>
        </p:spPr>
        <p:txBody>
          <a:bodyPr/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목차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9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8368"/>
            <a:ext cx="9144000" cy="581264"/>
          </a:xfrm>
        </p:spPr>
        <p:txBody>
          <a:bodyPr>
            <a:normAutofit lnSpcReduction="10000"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당장의 좋은 방법을 선택하는 알고리즘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9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2207"/>
            <a:ext cx="9144000" cy="581264"/>
          </a:xfrm>
        </p:spPr>
        <p:txBody>
          <a:bodyPr>
            <a:normAutofit lnSpcReduction="10000"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완전 탐색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or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동적 계획법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(DP)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75ED2B-D112-4807-97CB-7D9EF759F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27297" y="1952366"/>
            <a:ext cx="1350560" cy="1354967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024CD5FC-409E-4019-A527-B3D1C3387A6B}"/>
              </a:ext>
            </a:extLst>
          </p:cNvPr>
          <p:cNvSpPr txBox="1">
            <a:spLocks/>
          </p:cNvSpPr>
          <p:nvPr/>
        </p:nvSpPr>
        <p:spPr>
          <a:xfrm>
            <a:off x="2240844" y="1991529"/>
            <a:ext cx="9144000" cy="1354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Divide</a:t>
            </a: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&amp;</a:t>
            </a: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Conquer</a:t>
            </a:r>
          </a:p>
        </p:txBody>
      </p:sp>
    </p:spTree>
    <p:extLst>
      <p:ext uri="{BB962C8B-B14F-4D97-AF65-F5344CB8AC3E}">
        <p14:creationId xmlns:p14="http://schemas.microsoft.com/office/powerpoint/2010/main" val="198549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00" y="1817511"/>
            <a:ext cx="10464800" cy="14308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Greedy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알고리즘의 적용이 가능한 경우 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완전탐색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&amp;DP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와 비교하여 월등하게 빠르다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77BCA210-DD42-4D31-8ED4-89E3F9267A86}"/>
              </a:ext>
            </a:extLst>
          </p:cNvPr>
          <p:cNvSpPr txBox="1">
            <a:spLocks/>
          </p:cNvSpPr>
          <p:nvPr/>
        </p:nvSpPr>
        <p:spPr>
          <a:xfrm>
            <a:off x="863600" y="3990621"/>
            <a:ext cx="10464800" cy="1430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시간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 또는 공간적 제약이 있을 때 근삿값을 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구하기에 유용하다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222" y="3138368"/>
            <a:ext cx="9595556" cy="581264"/>
          </a:xfrm>
        </p:spPr>
        <p:txBody>
          <a:bodyPr>
            <a:normAutofit fontScale="92500"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알고리즘의 정당성을 증명하는 과정을 연습할 것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1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5245"/>
            <a:ext cx="9144000" cy="2585155"/>
          </a:xfrm>
        </p:spPr>
        <p:txBody>
          <a:bodyPr>
            <a:normAutofit/>
          </a:bodyPr>
          <a:lstStyle/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회의실 배정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https://www.acmicpc.net/problem/1931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1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9823"/>
            <a:ext cx="9144000" cy="3714044"/>
          </a:xfrm>
        </p:spPr>
        <p:txBody>
          <a:bodyPr>
            <a:normAutofit fontScale="92500" lnSpcReduction="10000"/>
          </a:bodyPr>
          <a:lstStyle/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풀이 순서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 algn="l">
              <a:buAutoNum type="arabicPeriod"/>
            </a:pP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</a:rPr>
              <a:t>풀이법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 생각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정당성 증명하기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최적 부분 구조인지 확인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구현하기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9823"/>
            <a:ext cx="9144000" cy="4233333"/>
          </a:xfrm>
        </p:spPr>
        <p:txBody>
          <a:bodyPr>
            <a:normAutofit/>
          </a:bodyPr>
          <a:lstStyle/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</a:rPr>
              <a:t>풀이법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 생각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회의 목록 중 가장 일찍 끝나는 회의를 선택해 최적해에 넣기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해당 회의와 겹치는 회의 지우기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과정을 반복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4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383</Words>
  <Application>Microsoft Office PowerPoint</Application>
  <PresentationFormat>와이드스크린</PresentationFormat>
  <Paragraphs>105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돋움체</vt:lpstr>
      <vt:lpstr>맑은 고딕</vt:lpstr>
      <vt:lpstr>Arial</vt:lpstr>
      <vt:lpstr>Office 테마</vt:lpstr>
      <vt:lpstr>Greedy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</dc:title>
  <dc:creator>Jeong HyunSeok</dc:creator>
  <cp:lastModifiedBy>Jeong HyunSeok</cp:lastModifiedBy>
  <cp:revision>14</cp:revision>
  <dcterms:created xsi:type="dcterms:W3CDTF">2021-02-04T07:18:19Z</dcterms:created>
  <dcterms:modified xsi:type="dcterms:W3CDTF">2021-02-04T09:21:54Z</dcterms:modified>
</cp:coreProperties>
</file>