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9A4CF-950A-4548-8C99-6DFA491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048BB-0880-4CF4-8940-C8BF84A0E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F8C8-C24D-4BD3-B8F3-4F41C566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7089B-F044-42B7-9A24-6B31BA23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EF993-A7F4-4C37-8F24-5FA6AFEF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EA20C-F197-4D14-90E0-48B9BF62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A4933-45BA-448E-A245-DCA346AF4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F69A6-E864-49C1-BAF3-A71FDA69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6EF59-A6FF-436F-A04E-DD8ACE13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F0EEC-912D-48EA-9D4F-EC6F70B1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7D949F-55FE-461A-B344-8A39C7661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F0D05-425F-4B87-8399-A63A1B199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A2FE8-AB39-4F21-89CF-2E81DF4A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87627-B98E-43F7-A0F0-349D171A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619C-CEF7-494C-9A69-AD41D044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009AF-539C-4ECD-AB50-0B044E8C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079BE-12C7-4A53-A6DF-397E4CC7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31E7A-248D-43FD-BC4E-447DA80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BC133-4F61-4165-A2B0-19966ACC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C2E63-46D5-4446-837D-C7072A28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5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D7F19-8E30-4168-B794-FD401E38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3E43D-4274-45D3-AA36-0EF2D0F6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FEE67-C83D-4DF2-8E0D-607177CD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346E6-E62C-42D0-972F-DB73ED8F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59F09-9E58-4D06-94DE-069CFF33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2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8B5B-1026-45B4-9F0E-40877903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7982-2ECC-4920-B736-E99422CC9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10DD96-8666-4614-81D9-813DC80B1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8F7F4-AC02-4630-AC47-1C2A176C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460F4-0E0F-4280-89C0-A539544B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32D51-F016-4848-8F4C-791DC208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CAAE2-83A5-4154-A05B-6E3DB704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19BED-4892-4B84-80AA-6158EFA1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01D48-A949-48D3-998E-8AAFF26F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67976E-B0A1-48F2-8135-0FAD5AA88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18878F-CD36-49EC-A832-E82BEA667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58E778-5715-4225-BB1A-B12703AE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9AF612-8A4D-4F39-A7B8-2337618E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4243AC-52ED-4F50-B6C1-E2E0B60F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2ACBF-94AE-41EB-833C-5908909C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64816E-860E-40E9-8D0C-F3158F71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C37D3-DE55-420F-8A1E-77D4F9E2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66241-F1F6-493C-84AF-828AA8E3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2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621934-DCD5-4C8E-B90C-0F407517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DFDB84-E447-40CE-844F-0A72685D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DA20E-0008-42F7-B591-344B0809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8BDC8-36C5-44F7-A54D-403F3DA6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6A3C4-B572-47E4-887F-AF773D5E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B0C42-D43A-4405-A776-E9F61E4E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3E205-396F-4B8E-AC56-D13002B3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8C185-2CBA-41CB-A1BD-34729B2F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0180E-4FA1-4F89-9F15-891FB9FD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9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432A1-26FE-4BFC-BFEB-09F40E18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E6DE18-D890-4C66-8A7B-6D279E960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86BA48-D385-4132-A21D-D1E1EA40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EB4A9-CAB4-4FDD-8328-B84AAC80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4AAC9-7988-40BC-8076-007CBA8B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2E1F3-11DB-4333-BA46-D004DEE2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D0948B-D72C-496B-B100-8B3C6241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962BD-54AF-4718-B16C-8F88F5E5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CA0F4-4712-413C-97A7-97368894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D311-5459-47B1-BA69-2A0673A25BE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38F02-887B-4A6F-BD92-41D533D16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46AA8-D6A2-4B68-8B8F-53FB7A9AC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D956-B16B-479A-B8D4-FE117A27A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6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9E816-DD02-4C2A-ACD4-A233A43FB0A5}"/>
              </a:ext>
            </a:extLst>
          </p:cNvPr>
          <p:cNvSpPr txBox="1"/>
          <p:nvPr/>
        </p:nvSpPr>
        <p:spPr>
          <a:xfrm>
            <a:off x="4271865" y="1035698"/>
            <a:ext cx="3648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 Recursion</a:t>
            </a:r>
            <a:endParaRPr lang="ko-KR" alt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0CFC1-9988-4A4A-9520-91A629C4154A}"/>
              </a:ext>
            </a:extLst>
          </p:cNvPr>
          <p:cNvSpPr txBox="1"/>
          <p:nvPr/>
        </p:nvSpPr>
        <p:spPr>
          <a:xfrm>
            <a:off x="5470071" y="3883311"/>
            <a:ext cx="125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재귀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8593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E9DEF-7C43-4E66-8147-4EEDA64CB19C}"/>
              </a:ext>
            </a:extLst>
          </p:cNvPr>
          <p:cNvSpPr txBox="1"/>
          <p:nvPr/>
        </p:nvSpPr>
        <p:spPr>
          <a:xfrm>
            <a:off x="1107347" y="1149292"/>
            <a:ext cx="179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재귀란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8ED1-BF96-46FE-BDC2-8DA23F4B889A}"/>
              </a:ext>
            </a:extLst>
          </p:cNvPr>
          <p:cNvSpPr txBox="1"/>
          <p:nvPr/>
        </p:nvSpPr>
        <p:spPr>
          <a:xfrm>
            <a:off x="1107347" y="2298584"/>
            <a:ext cx="717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함수가 자기자신을 불러옴으로써 반복하는 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4A677-2ABB-403E-B833-35E5D9B23D01}"/>
              </a:ext>
            </a:extLst>
          </p:cNvPr>
          <p:cNvSpPr txBox="1"/>
          <p:nvPr/>
        </p:nvSpPr>
        <p:spPr>
          <a:xfrm>
            <a:off x="2608975" y="3443681"/>
            <a:ext cx="299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쓰는이유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04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714725-D392-4164-B43A-26811D6972C7}"/>
              </a:ext>
            </a:extLst>
          </p:cNvPr>
          <p:cNvSpPr txBox="1"/>
          <p:nvPr/>
        </p:nvSpPr>
        <p:spPr>
          <a:xfrm>
            <a:off x="872455" y="494950"/>
            <a:ext cx="7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0~N</a:t>
            </a:r>
            <a:r>
              <a:rPr lang="ko-KR" altLang="en-US" dirty="0"/>
              <a:t>개중  </a:t>
            </a:r>
            <a:r>
              <a:rPr lang="en-US" altLang="ko-KR" dirty="0"/>
              <a:t>M</a:t>
            </a:r>
            <a:r>
              <a:rPr lang="ko-KR" altLang="en-US" dirty="0"/>
              <a:t>개를 선택해야 하는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A55D6-71AE-43D7-9B4C-E33DF0591BD7}"/>
              </a:ext>
            </a:extLst>
          </p:cNvPr>
          <p:cNvSpPr txBox="1"/>
          <p:nvPr/>
        </p:nvSpPr>
        <p:spPr>
          <a:xfrm>
            <a:off x="964734" y="1694576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M=2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D3C689-E3D1-4AB5-9265-5A777B34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55" y="1550629"/>
            <a:ext cx="2057400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217DB-83B3-40B2-9892-0E865D446CC7}"/>
              </a:ext>
            </a:extLst>
          </p:cNvPr>
          <p:cNvSpPr txBox="1"/>
          <p:nvPr/>
        </p:nvSpPr>
        <p:spPr>
          <a:xfrm>
            <a:off x="964734" y="2524870"/>
            <a:ext cx="167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M=3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550BE-168E-48E9-AC3F-1CFDFE1EEEEC}"/>
              </a:ext>
            </a:extLst>
          </p:cNvPr>
          <p:cNvSpPr txBox="1"/>
          <p:nvPr/>
        </p:nvSpPr>
        <p:spPr>
          <a:xfrm>
            <a:off x="2706655" y="2556520"/>
            <a:ext cx="246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 dirty="0"/>
              <a:t>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FCEE-F83F-4754-AB13-68BB467EEBEC}"/>
              </a:ext>
            </a:extLst>
          </p:cNvPr>
          <p:cNvSpPr txBox="1"/>
          <p:nvPr/>
        </p:nvSpPr>
        <p:spPr>
          <a:xfrm>
            <a:off x="964734" y="3517641"/>
            <a:ext cx="101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M=8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44C5D-C822-4B45-AFAE-C84F573D55E1}"/>
              </a:ext>
            </a:extLst>
          </p:cNvPr>
          <p:cNvSpPr txBox="1"/>
          <p:nvPr/>
        </p:nvSpPr>
        <p:spPr>
          <a:xfrm>
            <a:off x="2706655" y="3517641"/>
            <a:ext cx="1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중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EE139B-5F05-4BC7-AE8D-3FFCA7F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266" y="1541299"/>
            <a:ext cx="3810000" cy="289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960358-1DA1-4EF1-865D-E252C416AD2A}"/>
              </a:ext>
            </a:extLst>
          </p:cNvPr>
          <p:cNvSpPr txBox="1"/>
          <p:nvPr/>
        </p:nvSpPr>
        <p:spPr>
          <a:xfrm>
            <a:off x="3904290" y="5122705"/>
            <a:ext cx="70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완전탐색을 구현하는 도구</a:t>
            </a:r>
          </a:p>
        </p:txBody>
      </p:sp>
    </p:spTree>
    <p:extLst>
      <p:ext uri="{BB962C8B-B14F-4D97-AF65-F5344CB8AC3E}">
        <p14:creationId xmlns:p14="http://schemas.microsoft.com/office/powerpoint/2010/main" val="324606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51B05-1D9F-4E20-A989-5645A23F9AF6}"/>
              </a:ext>
            </a:extLst>
          </p:cNvPr>
          <p:cNvSpPr txBox="1"/>
          <p:nvPr/>
        </p:nvSpPr>
        <p:spPr>
          <a:xfrm>
            <a:off x="889233" y="855677"/>
            <a:ext cx="5536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0A7AF-2ECF-4499-8640-1BE9DAF85226}"/>
              </a:ext>
            </a:extLst>
          </p:cNvPr>
          <p:cNvSpPr txBox="1"/>
          <p:nvPr/>
        </p:nvSpPr>
        <p:spPr>
          <a:xfrm>
            <a:off x="889233" y="2136338"/>
            <a:ext cx="6342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피보나치</a:t>
            </a:r>
            <a:r>
              <a:rPr lang="en-US" altLang="ko-KR" dirty="0"/>
              <a:t>, </a:t>
            </a:r>
            <a:r>
              <a:rPr lang="ko-KR" altLang="en-US" dirty="0" err="1"/>
              <a:t>팩토리얼</a:t>
            </a:r>
            <a:r>
              <a:rPr lang="en-US" altLang="ko-KR" dirty="0"/>
              <a:t>, </a:t>
            </a:r>
            <a:r>
              <a:rPr lang="ko-KR" altLang="en-US" dirty="0"/>
              <a:t>하노이탑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DP (</a:t>
            </a:r>
            <a:r>
              <a:rPr lang="ko-KR" altLang="en-US" dirty="0"/>
              <a:t>다이나믹 프로그래밍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Divide and Conquer</a:t>
            </a:r>
          </a:p>
          <a:p>
            <a:endParaRPr lang="en-US" altLang="ko-KR" dirty="0"/>
          </a:p>
          <a:p>
            <a:r>
              <a:rPr lang="en-US" altLang="ko-KR" dirty="0"/>
              <a:t>DFS, BFS</a:t>
            </a:r>
          </a:p>
          <a:p>
            <a:endParaRPr lang="en-US" altLang="ko-KR" dirty="0"/>
          </a:p>
          <a:p>
            <a:r>
              <a:rPr lang="en-US" altLang="ko-KR" dirty="0" err="1"/>
              <a:t>BinarySearch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34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DD00B-10F0-4438-94EF-E68295696704}"/>
              </a:ext>
            </a:extLst>
          </p:cNvPr>
          <p:cNvSpPr txBox="1"/>
          <p:nvPr/>
        </p:nvSpPr>
        <p:spPr>
          <a:xfrm>
            <a:off x="838899" y="721453"/>
            <a:ext cx="562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하노이탑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3E56F6-9B68-4F0B-B4A5-9E21F372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57" y="1712097"/>
            <a:ext cx="2590800" cy="866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915C6C-CCF8-431B-ACAD-70BF32A8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90" y="1731146"/>
            <a:ext cx="3057525" cy="82867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3964ADD-A500-4853-AFD0-E2153654DEB9}"/>
              </a:ext>
            </a:extLst>
          </p:cNvPr>
          <p:cNvSpPr/>
          <p:nvPr/>
        </p:nvSpPr>
        <p:spPr>
          <a:xfrm>
            <a:off x="4952095" y="1916883"/>
            <a:ext cx="838557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055EFF-9E29-454E-9EC6-17BC705F9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832" y="4528308"/>
            <a:ext cx="2486025" cy="838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3F5E32-0745-4E07-894F-30ABDC46C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589" y="4884752"/>
            <a:ext cx="2524125" cy="628650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085E012-E274-4E75-92EF-A55CEB6CA726}"/>
              </a:ext>
            </a:extLst>
          </p:cNvPr>
          <p:cNvSpPr/>
          <p:nvPr/>
        </p:nvSpPr>
        <p:spPr>
          <a:xfrm rot="10800000">
            <a:off x="8347046" y="3120706"/>
            <a:ext cx="587230" cy="838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03D8F9E-6BB0-4007-9BD1-F9A95F85EC1D}"/>
              </a:ext>
            </a:extLst>
          </p:cNvPr>
          <p:cNvSpPr/>
          <p:nvPr/>
        </p:nvSpPr>
        <p:spPr>
          <a:xfrm>
            <a:off x="2407640" y="3120705"/>
            <a:ext cx="587230" cy="838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BDD27ED-EF38-4CA0-B519-58707E360C1A}"/>
              </a:ext>
            </a:extLst>
          </p:cNvPr>
          <p:cNvSpPr/>
          <p:nvPr/>
        </p:nvSpPr>
        <p:spPr>
          <a:xfrm>
            <a:off x="5096252" y="4884752"/>
            <a:ext cx="838557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426DF0-9890-473C-B9A7-692F240084CC}"/>
              </a:ext>
            </a:extLst>
          </p:cNvPr>
          <p:cNvSpPr txBox="1"/>
          <p:nvPr/>
        </p:nvSpPr>
        <p:spPr>
          <a:xfrm>
            <a:off x="2936149" y="1894684"/>
            <a:ext cx="55283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anumGothic"/>
              </a:rPr>
              <a:t>void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move(</a:t>
            </a:r>
            <a:r>
              <a:rPr lang="en-US" altLang="ko-KR" b="0" i="0" dirty="0">
                <a:effectLst/>
                <a:latin typeface="NanumGothic"/>
              </a:rPr>
              <a:t>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from, </a:t>
            </a:r>
            <a:r>
              <a:rPr lang="en-US" altLang="ko-KR" b="0" i="0" dirty="0">
                <a:effectLst/>
                <a:latin typeface="NanumGothic"/>
              </a:rPr>
              <a:t>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to)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{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  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printf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(</a:t>
            </a:r>
            <a:r>
              <a:rPr lang="en-US" altLang="ko-KR" b="0" i="0" dirty="0">
                <a:effectLst/>
                <a:latin typeface="NanumGothic"/>
              </a:rPr>
              <a:t>"\</a:t>
            </a:r>
            <a:r>
              <a:rPr lang="en-US" altLang="ko-KR" b="0" i="0" dirty="0" err="1">
                <a:effectLst/>
                <a:latin typeface="NanumGothic"/>
              </a:rPr>
              <a:t>nMove</a:t>
            </a:r>
            <a:r>
              <a:rPr lang="en-US" altLang="ko-KR" b="0" i="0" dirty="0">
                <a:effectLst/>
                <a:latin typeface="NanumGothic"/>
              </a:rPr>
              <a:t> from %d to %d"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, from, to);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}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effectLst/>
                <a:latin typeface="NanumGothic"/>
              </a:rPr>
              <a:t>void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hanoi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(</a:t>
            </a:r>
            <a:r>
              <a:rPr lang="en-US" altLang="ko-KR" b="0" i="0" dirty="0">
                <a:effectLst/>
                <a:latin typeface="NanumGothic"/>
              </a:rPr>
              <a:t>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n, </a:t>
            </a:r>
            <a:r>
              <a:rPr lang="en-US" altLang="ko-KR" b="0" i="0" dirty="0">
                <a:effectLst/>
                <a:latin typeface="NanumGothic"/>
              </a:rPr>
              <a:t>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from, </a:t>
            </a:r>
            <a:r>
              <a:rPr lang="en-US" altLang="ko-KR" b="0" i="0" dirty="0">
                <a:effectLst/>
                <a:latin typeface="NanumGothic"/>
              </a:rPr>
              <a:t>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by, </a:t>
            </a:r>
            <a:r>
              <a:rPr lang="en-US" altLang="ko-KR" b="0" i="0" dirty="0">
                <a:effectLst/>
                <a:latin typeface="NanumGothic"/>
              </a:rPr>
              <a:t>int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to){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   </a:t>
            </a:r>
            <a:r>
              <a:rPr lang="en-US" altLang="ko-KR" b="0" i="0" dirty="0">
                <a:effectLst/>
                <a:latin typeface="NanumGothic"/>
              </a:rPr>
              <a:t>if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(n == 1)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      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move(from, to);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   </a:t>
            </a:r>
            <a:r>
              <a:rPr lang="en-US" altLang="ko-KR" b="0" i="0" dirty="0">
                <a:effectLst/>
                <a:latin typeface="NanumGothic"/>
              </a:rPr>
              <a:t>else</a:t>
            </a:r>
          </a:p>
          <a:p>
            <a:r>
              <a:rPr lang="en-US" altLang="ko-KR" dirty="0">
                <a:solidFill>
                  <a:srgbClr val="333333"/>
                </a:solidFill>
                <a:latin typeface="NanumGothic"/>
              </a:rPr>
              <a:t>   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{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      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hanoi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(n - 1, from, to, by);  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       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        move(from, to);                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      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hanoi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(n - 1, by, from, to);    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   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}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}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2F00-213E-4AD3-942C-C3029690D065}"/>
              </a:ext>
            </a:extLst>
          </p:cNvPr>
          <p:cNvSpPr txBox="1"/>
          <p:nvPr/>
        </p:nvSpPr>
        <p:spPr>
          <a:xfrm>
            <a:off x="838899" y="721453"/>
            <a:ext cx="562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하노이탑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9A8EB3-6771-4D85-90A7-0E3B7970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078" y="2421591"/>
            <a:ext cx="2419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361AE-A550-4133-82DE-C684B124E674}"/>
              </a:ext>
            </a:extLst>
          </p:cNvPr>
          <p:cNvSpPr txBox="1"/>
          <p:nvPr/>
        </p:nvSpPr>
        <p:spPr>
          <a:xfrm>
            <a:off x="4122869" y="324433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https://www.acmicpc.net/problem/2630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A6399-0E34-4FAC-9D20-61894786E179}"/>
              </a:ext>
            </a:extLst>
          </p:cNvPr>
          <p:cNvSpPr txBox="1"/>
          <p:nvPr/>
        </p:nvSpPr>
        <p:spPr>
          <a:xfrm>
            <a:off x="4715435" y="23209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b="0" i="0" dirty="0">
                <a:effectLst/>
                <a:latin typeface="Open Sans"/>
              </a:rPr>
              <a:t>색종이 만들기</a:t>
            </a:r>
          </a:p>
        </p:txBody>
      </p:sp>
    </p:spTree>
    <p:extLst>
      <p:ext uri="{BB962C8B-B14F-4D97-AF65-F5344CB8AC3E}">
        <p14:creationId xmlns:p14="http://schemas.microsoft.com/office/powerpoint/2010/main" val="292908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043701-3C38-4EFA-977A-6D0E294D7B67}"/>
              </a:ext>
            </a:extLst>
          </p:cNvPr>
          <p:cNvSpPr txBox="1"/>
          <p:nvPr/>
        </p:nvSpPr>
        <p:spPr>
          <a:xfrm>
            <a:off x="5405717" y="3044279"/>
            <a:ext cx="3890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Fin.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809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212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Open Sans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4</cp:revision>
  <dcterms:created xsi:type="dcterms:W3CDTF">2020-12-14T02:11:41Z</dcterms:created>
  <dcterms:modified xsi:type="dcterms:W3CDTF">2020-12-14T02:44:23Z</dcterms:modified>
</cp:coreProperties>
</file>