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706"/>
  </p:normalViewPr>
  <p:slideViewPr>
    <p:cSldViewPr snapToGrid="0" snapToObjects="1">
      <p:cViewPr>
        <p:scale>
          <a:sx n="180" d="100"/>
          <a:sy n="180" d="100"/>
        </p:scale>
        <p:origin x="12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69321-BD5A-A240-ACE9-E3B2E9D4A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2A4FB-B0B7-5E47-9028-3364EE60B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C56B5-ED3D-BD4F-B52F-28AD9F23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9D95F-6C05-2A46-A193-4788462F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FF282-72ED-9746-BBD9-94DCDBED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49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2D077-8B22-304A-8C90-B648515F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90355-00B8-5E4C-8395-890CF229D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F2CEE-B9AF-0742-AFB1-8337B07F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0F224-0459-EF4E-9C05-700C0FDA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38C4-C065-964A-9965-78DBF53F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6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0EB32-0FA4-E648-84B6-2D18DACE1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42E4E5-8114-4441-AB45-DFD18641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CD352-D6D5-7C40-9862-FCBFB11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81488-349B-D847-B2EC-F65AC895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BD49F-7AE4-0F40-A068-14A23270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51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75E5-2D8D-214E-AF63-8CF84063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DBB59-03E3-DA45-8104-4968F1BF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4A818-AA3F-0748-B1CF-D8EF942E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E518E-FA52-B044-BB71-E336CA40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0A168-E4D9-364A-B150-C53652FF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427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FB8A4-09BE-E34C-867D-656E6553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52F7B-C29E-B648-8322-07DBAB34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FB286-32AB-6F44-80FD-8FF7EED6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1022A-264C-8748-A700-AAF2444B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B1675-6C48-0F45-AD4B-298C7D72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9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B4465-5C30-1248-80CD-B02D2EB6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A71EF-A039-DC4F-9F45-32DB9A89A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29F95-51DD-8D4D-A58F-1656474BE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5D357-F5D4-0E44-AC59-D10D35D9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3AA7E-2949-4243-B70B-F9F62361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C51B9-9CFE-7A43-80CD-E68A1EF2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434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AAA1A-12E2-DE4B-B652-3DED3CED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31422-0BB2-A146-8E2F-32AF6A72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A3A96-5573-F947-BC8A-9C3AB12E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72E61-ADBC-3F43-A6AB-FE9C8FE1B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31C76-E7AD-4D4A-8A19-2A4373731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FA85BB-49CC-2247-AA04-C1C0954A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628D-98FB-594F-9C3A-368C4BAB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7CBD25-3E1A-1147-90F1-9B338841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714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111C8-34A2-654E-A25E-4C6182F0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EBE564-C667-E349-8FAC-2FA0D05A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211336-C0E9-4142-9A5F-49B294EE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D2F91-8C3A-8045-A082-4A19C73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500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8D737-8498-7E43-BF21-FC0A67F5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E62FE-7106-3E45-9F0D-F70E39C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0C71E-5299-DE40-ACFB-EC6145E1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75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0368B-A843-944C-B113-337559AC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3AF79-82AD-EF4E-BD43-13CEDC6C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C1B4D-2084-4844-B138-B353771AA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8F376-6F66-7943-8C9A-57115913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843AB-9A66-C647-B8D5-94C3EEF5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62D26-3D73-234B-8F35-3D8D63F5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788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62A90-726F-B547-B83A-C389329A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1E8822-1FA7-6547-9B6E-3E91366C0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A00DF-3556-4F4F-AF42-67CAA4F2E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EBEC5-D7BF-1045-87E5-9978869F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B997E-6B4F-644A-8E35-4E899C7A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A6DF-C9F0-2544-BE46-713AFA55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922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1BBFE2-6F41-6E48-B0DE-B6E70AA8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A911E-0BE1-7642-BB64-51470837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75A4B-2A19-DA49-BFAF-BC6229281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4372-3AD8-A243-9712-A7BF0A05AA46}" type="datetimeFigureOut">
              <a:rPr kumimoji="1" lang="ko-Kore-KR" altLang="en-US" smtClean="0"/>
              <a:t>2021. 3. 11.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EF5FE-D2E5-DF42-813C-3785D61C4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ADDF7-9431-0042-BE6C-A8B5B4D03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CFD4-D2D0-D24E-8649-4095F6E894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175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9D3F-1528-DD49-A1E7-DFAD128E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Priority Queue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6728C-96D0-7843-9FC9-20E43A38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2021.03.11. sckwon770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615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FAF98-7F02-E243-8D31-404EF076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Priority Queue (</a:t>
            </a:r>
            <a:r>
              <a:rPr kumimoji="1" lang="en-US" altLang="ko-Kore-KR" dirty="0" err="1"/>
              <a:t>pq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DAC4F-2B81-3D4D-85A1-D3FC3AF9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35" y="3496658"/>
            <a:ext cx="10515600" cy="1130225"/>
          </a:xfrm>
        </p:spPr>
        <p:txBody>
          <a:bodyPr>
            <a:normAutofit/>
          </a:bodyPr>
          <a:lstStyle/>
          <a:p>
            <a:r>
              <a:rPr kumimoji="1" lang="en-US" altLang="ko-Kore-KR" sz="1800" dirty="0"/>
              <a:t>Heap </a:t>
            </a:r>
            <a:r>
              <a:rPr kumimoji="1" lang="ko-KR" altLang="en-US" sz="1800" dirty="0" err="1"/>
              <a:t>으로</a:t>
            </a:r>
            <a:r>
              <a:rPr kumimoji="1" lang="ko-KR" altLang="en-US" sz="1800" dirty="0"/>
              <a:t> 구현 </a:t>
            </a:r>
            <a:r>
              <a:rPr kumimoji="1" lang="en-US" altLang="ko-KR" sz="1800" dirty="0"/>
              <a:t>-&gt;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top</a:t>
            </a:r>
            <a:r>
              <a:rPr kumimoji="1" lang="ko-KR" altLang="en-US" sz="1800" dirty="0"/>
              <a:t>이 최대인 </a:t>
            </a:r>
            <a:r>
              <a:rPr kumimoji="1" lang="en-US" altLang="ko-KR" sz="1800" dirty="0" err="1"/>
              <a:t>pq</a:t>
            </a:r>
            <a:r>
              <a:rPr kumimoji="1" lang="en-US" altLang="ko-KR" sz="1800" dirty="0"/>
              <a:t> : </a:t>
            </a:r>
            <a:r>
              <a:rPr kumimoji="1" lang="ko-KR" altLang="en-US" sz="1800" dirty="0" err="1"/>
              <a:t>최대힙</a:t>
            </a:r>
            <a:endParaRPr kumimoji="1" lang="en-US" altLang="ko-KR" sz="1800" dirty="0"/>
          </a:p>
          <a:p>
            <a:r>
              <a:rPr kumimoji="1" lang="en-US" altLang="ko-Kore-KR" sz="1800" dirty="0"/>
              <a:t>Heap</a:t>
            </a:r>
            <a:r>
              <a:rPr kumimoji="1" lang="ko-KR" altLang="en-US" sz="1800" dirty="0"/>
              <a:t> 구조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원소를 넣고 차례로 </a:t>
            </a:r>
            <a:r>
              <a:rPr kumimoji="1" lang="en-US" altLang="ko-KR" sz="1800" dirty="0"/>
              <a:t>pop</a:t>
            </a:r>
            <a:r>
              <a:rPr kumimoji="1" lang="ko-KR" altLang="en-US" sz="1800" dirty="0"/>
              <a:t>하면 정렬 </a:t>
            </a:r>
            <a:r>
              <a:rPr kumimoji="1" lang="en-US" altLang="ko-KR" sz="1800" dirty="0"/>
              <a:t>-&gt;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Heap sort</a:t>
            </a:r>
          </a:p>
          <a:p>
            <a:r>
              <a:rPr kumimoji="1" lang="ko-KR" altLang="en-US" sz="1800" dirty="0"/>
              <a:t>완전 이진 트리 구조</a:t>
            </a:r>
            <a:endParaRPr kumimoji="1" lang="ko-Kore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3FE650-2AEF-6548-B7D5-D33B6724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240" y="2593125"/>
            <a:ext cx="4286398" cy="27043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348425-CA99-7642-93C8-628680699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7562"/>
            <a:ext cx="5321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8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5055E-EF9D-CC46-B513-02390A61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Priority Queue - Set  - Sort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AEBFB-BA6D-D845-9C9F-343441D5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494" y="1818536"/>
            <a:ext cx="2542953" cy="4351338"/>
          </a:xfrm>
        </p:spPr>
        <p:txBody>
          <a:bodyPr/>
          <a:lstStyle/>
          <a:p>
            <a:r>
              <a:rPr kumimoji="1" lang="en-US" altLang="ko-Kore-KR" dirty="0" err="1"/>
              <a:t>Pq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Push : O(</a:t>
            </a:r>
            <a:r>
              <a:rPr kumimoji="1" lang="en-US" altLang="ko-Kore-KR" dirty="0" err="1"/>
              <a:t>logN</a:t>
            </a:r>
            <a:r>
              <a:rPr kumimoji="1" lang="en-US" altLang="ko-Kore-KR" dirty="0"/>
              <a:t>)</a:t>
            </a:r>
          </a:p>
          <a:p>
            <a:pPr marL="0" indent="0">
              <a:buNone/>
            </a:pPr>
            <a:r>
              <a:rPr kumimoji="1" lang="en-US" altLang="ko-Kore-KR" dirty="0"/>
              <a:t>Pop : O(</a:t>
            </a:r>
            <a:r>
              <a:rPr kumimoji="1" lang="en-US" altLang="ko-Kore-KR" dirty="0" err="1"/>
              <a:t>logN</a:t>
            </a:r>
            <a:r>
              <a:rPr kumimoji="1" lang="en-US" altLang="ko-Kore-KR" dirty="0"/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257968-406D-EF43-B17D-21C1E5CFC836}"/>
              </a:ext>
            </a:extLst>
          </p:cNvPr>
          <p:cNvSpPr txBox="1">
            <a:spLocks/>
          </p:cNvSpPr>
          <p:nvPr/>
        </p:nvSpPr>
        <p:spPr>
          <a:xfrm>
            <a:off x="4260114" y="1818536"/>
            <a:ext cx="2929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Insert : O(</a:t>
            </a:r>
            <a:r>
              <a:rPr kumimoji="1" lang="en-US" altLang="ko-Kore-KR" dirty="0" err="1"/>
              <a:t>logN</a:t>
            </a:r>
            <a:r>
              <a:rPr kumimoji="1" lang="en-US" altLang="ko-Kore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Erase : amortized      	constant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Find : O(</a:t>
            </a:r>
            <a:r>
              <a:rPr kumimoji="1" lang="en-US" altLang="ko-Kore-KR" dirty="0" err="1"/>
              <a:t>logN</a:t>
            </a:r>
            <a:r>
              <a:rPr kumimoji="1" lang="en-US" altLang="ko-Kore-KR" dirty="0"/>
              <a:t>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B22021-71C6-2C44-8103-049A035EB9B0}"/>
              </a:ext>
            </a:extLst>
          </p:cNvPr>
          <p:cNvSpPr txBox="1">
            <a:spLocks/>
          </p:cNvSpPr>
          <p:nvPr/>
        </p:nvSpPr>
        <p:spPr>
          <a:xfrm>
            <a:off x="7931887" y="1818536"/>
            <a:ext cx="34219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Sort</a:t>
            </a:r>
          </a:p>
          <a:p>
            <a:pPr marL="0" indent="0">
              <a:buNone/>
            </a:pPr>
            <a:r>
              <a:rPr kumimoji="1" lang="en-US" altLang="ko-Kore-KR" dirty="0"/>
              <a:t>[ ] : constant</a:t>
            </a:r>
          </a:p>
          <a:p>
            <a:pPr marL="0" indent="0">
              <a:buNone/>
            </a:pPr>
            <a:r>
              <a:rPr kumimoji="1" lang="en-US" altLang="ko-Kore-KR" dirty="0"/>
              <a:t>Push/Pop : amortized</a:t>
            </a:r>
          </a:p>
          <a:p>
            <a:pPr marL="0" indent="0">
              <a:buNone/>
            </a:pPr>
            <a:r>
              <a:rPr kumimoji="1" lang="en-US" altLang="ko-Kore-KR" dirty="0"/>
              <a:t>	         constant</a:t>
            </a:r>
          </a:p>
          <a:p>
            <a:pPr marL="0" indent="0">
              <a:buNone/>
            </a:pPr>
            <a:r>
              <a:rPr kumimoji="1" lang="en-US" altLang="ko-Kore-KR" dirty="0"/>
              <a:t>Erase : Linear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ore-KR" dirty="0"/>
              <a:t>Sort(quick) : O(</a:t>
            </a:r>
            <a:r>
              <a:rPr kumimoji="1" lang="en-US" altLang="ko-Kore-KR" dirty="0" err="1"/>
              <a:t>NlogN</a:t>
            </a:r>
            <a:r>
              <a:rPr kumimoji="1" lang="en-US" altLang="ko-Kore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28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1C856-118F-8E4E-9C4C-72F718BA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1694601"/>
            <a:ext cx="1607288" cy="527013"/>
          </a:xfrm>
        </p:spPr>
        <p:txBody>
          <a:bodyPr/>
          <a:lstStyle/>
          <a:p>
            <a:r>
              <a:rPr kumimoji="1" lang="en-US" altLang="ko-Kore-KR" dirty="0"/>
              <a:t>Less&lt;T&gt;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EE3C837-1754-444F-AFA7-0F0F66D6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Comparator</a:t>
            </a:r>
            <a:endParaRPr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9A7C3-B756-2746-9058-4F181991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4" y="2225527"/>
            <a:ext cx="5295900" cy="8128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CF767AD-A392-6A40-82FE-148CB3A0EB77}"/>
              </a:ext>
            </a:extLst>
          </p:cNvPr>
          <p:cNvSpPr txBox="1">
            <a:spLocks/>
          </p:cNvSpPr>
          <p:nvPr/>
        </p:nvSpPr>
        <p:spPr>
          <a:xfrm>
            <a:off x="6467698" y="1690688"/>
            <a:ext cx="3101603" cy="52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greater&lt;T&gt;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69CFD6-E1D9-EF49-ABCB-64FB2EA6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99" y="2217701"/>
            <a:ext cx="5130800" cy="76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ADAD91-B897-2141-BDA9-64E8C195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37" y="3819674"/>
            <a:ext cx="2133600" cy="495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51C218-FB67-DF44-AB2A-65B77FF7B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818" y="3159124"/>
            <a:ext cx="4112086" cy="35936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EFC7A3-DF99-864E-BA03-697B429EE6C1}"/>
              </a:ext>
            </a:extLst>
          </p:cNvPr>
          <p:cNvSpPr txBox="1"/>
          <p:nvPr/>
        </p:nvSpPr>
        <p:spPr>
          <a:xfrm>
            <a:off x="6690537" y="4516623"/>
            <a:ext cx="6680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출력해보면 </a:t>
            </a:r>
            <a:r>
              <a:rPr kumimoji="1" lang="en-US" altLang="ko-Kore-KR" dirty="0"/>
              <a:t>Sort, Set, </a:t>
            </a:r>
            <a:r>
              <a:rPr kumimoji="1" lang="ko-KR" altLang="en-US" dirty="0"/>
              <a:t>등등 </a:t>
            </a:r>
            <a:endParaRPr kumimoji="1" lang="en-US" altLang="ko-KR" dirty="0"/>
          </a:p>
          <a:p>
            <a:r>
              <a:rPr kumimoji="1" lang="ko-KR" altLang="en-US" dirty="0"/>
              <a:t>비교자들과는 결과가 다르다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우선순위가 높은 것이 </a:t>
            </a:r>
            <a:r>
              <a:rPr kumimoji="1" lang="en-US" altLang="ko-KR" dirty="0"/>
              <a:t>top</a:t>
            </a:r>
            <a:r>
              <a:rPr kumimoji="1" lang="ko-KR" altLang="en-US" dirty="0"/>
              <a:t>에 오므로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오름차순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top</a:t>
            </a:r>
            <a:r>
              <a:rPr kumimoji="1" lang="ko-KR" altLang="en-US" dirty="0"/>
              <a:t>이 제일 높은 경우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828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131</Words>
  <Application>Microsoft Macintosh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Priority Queue</vt:lpstr>
      <vt:lpstr>Priority Queue (pq)</vt:lpstr>
      <vt:lpstr>Priority Queue - Set  - Sort</vt:lpstr>
      <vt:lpstr>Comparator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</dc:title>
  <dc:creator>권순찬</dc:creator>
  <cp:lastModifiedBy>권순찬</cp:lastModifiedBy>
  <cp:revision>5</cp:revision>
  <dcterms:created xsi:type="dcterms:W3CDTF">2021-03-11T11:20:32Z</dcterms:created>
  <dcterms:modified xsi:type="dcterms:W3CDTF">2021-03-11T12:14:28Z</dcterms:modified>
</cp:coreProperties>
</file>