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258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won812.github.io/template1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대전고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권도형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=""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1.</a:t>
            </a:r>
            <a:r>
              <a:rPr lang="ko-KR" altLang="en-US" sz="1600" dirty="0" smtClean="0">
                <a:latin typeface="+mn-ea"/>
              </a:rPr>
              <a:t>구름의 양에 따라 흐림</a:t>
            </a:r>
            <a:r>
              <a:rPr lang="en-US" altLang="ko-KR" sz="1600" dirty="0" smtClean="0">
                <a:latin typeface="+mn-ea"/>
              </a:rPr>
              <a:t>,</a:t>
            </a:r>
            <a:r>
              <a:rPr lang="ko-KR" altLang="en-US" sz="1600" dirty="0" smtClean="0">
                <a:latin typeface="+mn-ea"/>
              </a:rPr>
              <a:t>맑음 등을 간단하게 알려주기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2.</a:t>
            </a:r>
            <a:r>
              <a:rPr lang="ko-KR" altLang="en-US" sz="1600" dirty="0" smtClean="0">
                <a:latin typeface="+mn-ea"/>
              </a:rPr>
              <a:t>몇 백 개의 조각이 있는 퍼즐을 맞추는 것과 같이 비슷한 모양의 조각이 여러 개 있을 때 각각의 조각이 몇 번인지</a:t>
            </a:r>
            <a:r>
              <a:rPr lang="en-US" altLang="ko-KR" sz="1600" dirty="0" smtClean="0">
                <a:latin typeface="+mn-ea"/>
              </a:rPr>
              <a:t>(or </a:t>
            </a:r>
            <a:r>
              <a:rPr lang="ko-KR" altLang="en-US" sz="1600" dirty="0" smtClean="0">
                <a:latin typeface="+mn-ea"/>
              </a:rPr>
              <a:t>명칭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 알려주기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3.</a:t>
            </a:r>
            <a:r>
              <a:rPr lang="ko-KR" altLang="en-US" sz="1600" dirty="0" smtClean="0">
                <a:latin typeface="+mn-ea"/>
              </a:rPr>
              <a:t>닮은꼴 찾기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4.</a:t>
            </a:r>
            <a:r>
              <a:rPr lang="ko-KR" altLang="en-US" sz="1600" dirty="0" smtClean="0">
                <a:latin typeface="+mn-ea"/>
              </a:rPr>
              <a:t>특정 단어 번역해주기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5.</a:t>
            </a:r>
            <a:r>
              <a:rPr lang="ko-KR" altLang="en-US" sz="1600" dirty="0" smtClean="0">
                <a:latin typeface="+mn-ea"/>
              </a:rPr>
              <a:t>돈 액수에 따라 분리해주기</a:t>
            </a:r>
            <a:r>
              <a:rPr lang="en-US" altLang="ko-KR" sz="1600" dirty="0" smtClean="0">
                <a:latin typeface="+mn-ea"/>
              </a:rPr>
              <a:t>( 100</a:t>
            </a:r>
            <a:r>
              <a:rPr lang="ko-KR" altLang="en-US" sz="1600" dirty="0" smtClean="0">
                <a:latin typeface="+mn-ea"/>
              </a:rPr>
              <a:t>원 </a:t>
            </a:r>
            <a:r>
              <a:rPr lang="en-US" altLang="ko-KR" sz="1600" dirty="0" smtClean="0">
                <a:latin typeface="+mn-ea"/>
              </a:rPr>
              <a:t>1000</a:t>
            </a:r>
            <a:r>
              <a:rPr lang="ko-KR" altLang="en-US" sz="1600" dirty="0" smtClean="0">
                <a:latin typeface="+mn-ea"/>
              </a:rPr>
              <a:t>원 </a:t>
            </a:r>
            <a:r>
              <a:rPr lang="en-US" altLang="ko-KR" sz="1600" dirty="0" smtClean="0">
                <a:latin typeface="+mn-ea"/>
              </a:rPr>
              <a:t>10000</a:t>
            </a:r>
            <a:r>
              <a:rPr lang="ko-KR" altLang="en-US" sz="1600" dirty="0" smtClean="0">
                <a:latin typeface="+mn-ea"/>
              </a:rPr>
              <a:t>원 </a:t>
            </a:r>
            <a:r>
              <a:rPr lang="en-US" altLang="ko-KR" sz="1600" dirty="0" smtClean="0">
                <a:latin typeface="+mn-ea"/>
              </a:rPr>
              <a:t>50000</a:t>
            </a:r>
            <a:r>
              <a:rPr lang="ko-KR" altLang="en-US" sz="1600" dirty="0" smtClean="0">
                <a:latin typeface="+mn-ea"/>
              </a:rPr>
              <a:t>원권</a:t>
            </a:r>
            <a:r>
              <a:rPr lang="en-US" altLang="ko-KR" sz="1600" smtClean="0">
                <a:latin typeface="+mn-ea"/>
              </a:rPr>
              <a:t>)</a:t>
            </a:r>
            <a:endParaRPr lang="en-US" altLang="ko-KR" sz="1600" dirty="0" smtClean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애플리케이션의 이름은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물건 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판별 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각종 물건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보조배터리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탭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들과 배경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본인을 판단해준다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https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://</a:t>
            </a:r>
            <a:r>
              <a:rPr lang="en-US" altLang="ko-KR" sz="2000" u="sng" dirty="0">
                <a:hlinkClick r:id="rId2"/>
              </a:rPr>
              <a:t>kwon812.github.io/template1/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118</Words>
  <Application>Microsoft Office PowerPoint</Application>
  <PresentationFormat>사용자 지정</PresentationFormat>
  <Paragraphs>20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Windows User</cp:lastModifiedBy>
  <cp:revision>26</cp:revision>
  <dcterms:created xsi:type="dcterms:W3CDTF">2020-11-16T04:48:21Z</dcterms:created>
  <dcterms:modified xsi:type="dcterms:W3CDTF">2020-11-27T06:30:34Z</dcterms:modified>
</cp:coreProperties>
</file>