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-258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대전고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권도형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:a16="http://schemas.microsoft.com/office/drawing/2014/main" xmlns="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65C7E9F-8E6B-44C1-BE58-13CA3A1E003B}"/>
              </a:ext>
            </a:extLst>
          </p:cNvPr>
          <p:cNvSpPr txBox="1"/>
          <p:nvPr/>
        </p:nvSpPr>
        <p:spPr>
          <a:xfrm>
            <a:off x="376334" y="3522306"/>
            <a:ext cx="114393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1.</a:t>
            </a:r>
            <a:r>
              <a:rPr lang="ko-KR" altLang="en-US" sz="1600" dirty="0" smtClean="0">
                <a:latin typeface="+mn-ea"/>
              </a:rPr>
              <a:t>구름의 양에 따라 흐림</a:t>
            </a:r>
            <a:r>
              <a:rPr lang="en-US" altLang="ko-KR" sz="1600" dirty="0" smtClean="0">
                <a:latin typeface="+mn-ea"/>
              </a:rPr>
              <a:t>,</a:t>
            </a:r>
            <a:r>
              <a:rPr lang="ko-KR" altLang="en-US" sz="1600" dirty="0" smtClean="0">
                <a:latin typeface="+mn-ea"/>
              </a:rPr>
              <a:t>맑음 등을 간단하게 알려주기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2.</a:t>
            </a:r>
            <a:r>
              <a:rPr lang="ko-KR" altLang="en-US" sz="1600" dirty="0" smtClean="0">
                <a:latin typeface="+mn-ea"/>
              </a:rPr>
              <a:t>몇 백 개의 조각이 있는 퍼즐을 맞추는 것과 같이 비슷한 모양의 조각이 여러 개 있을 때 각각의 조각이 몇 번인지</a:t>
            </a:r>
            <a:r>
              <a:rPr lang="en-US" altLang="ko-KR" sz="1600" dirty="0" smtClean="0">
                <a:latin typeface="+mn-ea"/>
              </a:rPr>
              <a:t>(or </a:t>
            </a:r>
            <a:r>
              <a:rPr lang="ko-KR" altLang="en-US" sz="1600" dirty="0" smtClean="0">
                <a:latin typeface="+mn-ea"/>
              </a:rPr>
              <a:t>명칭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 알려주기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3.</a:t>
            </a:r>
            <a:r>
              <a:rPr lang="ko-KR" altLang="en-US" sz="1600" dirty="0" smtClean="0">
                <a:latin typeface="+mn-ea"/>
              </a:rPr>
              <a:t>닮은꼴 찾기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4.</a:t>
            </a:r>
            <a:r>
              <a:rPr lang="ko-KR" altLang="en-US" sz="1600" dirty="0" smtClean="0">
                <a:latin typeface="+mn-ea"/>
              </a:rPr>
              <a:t>특정 단어 번역해주기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5.</a:t>
            </a:r>
            <a:r>
              <a:rPr lang="ko-KR" altLang="en-US" sz="1600" dirty="0" smtClean="0">
                <a:latin typeface="+mn-ea"/>
              </a:rPr>
              <a:t>돈 액수에 따라 분리해주기</a:t>
            </a:r>
            <a:r>
              <a:rPr lang="en-US" altLang="ko-KR" sz="1600" dirty="0" smtClean="0">
                <a:latin typeface="+mn-ea"/>
              </a:rPr>
              <a:t>( 100</a:t>
            </a:r>
            <a:r>
              <a:rPr lang="ko-KR" altLang="en-US" sz="1600" dirty="0" smtClean="0">
                <a:latin typeface="+mn-ea"/>
              </a:rPr>
              <a:t>원 </a:t>
            </a:r>
            <a:r>
              <a:rPr lang="en-US" altLang="ko-KR" sz="1600" dirty="0" smtClean="0">
                <a:latin typeface="+mn-ea"/>
              </a:rPr>
              <a:t>1000</a:t>
            </a:r>
            <a:r>
              <a:rPr lang="ko-KR" altLang="en-US" sz="1600" dirty="0" smtClean="0">
                <a:latin typeface="+mn-ea"/>
              </a:rPr>
              <a:t>원 </a:t>
            </a:r>
            <a:r>
              <a:rPr lang="en-US" altLang="ko-KR" sz="1600" dirty="0" smtClean="0">
                <a:latin typeface="+mn-ea"/>
              </a:rPr>
              <a:t>10000</a:t>
            </a:r>
            <a:r>
              <a:rPr lang="ko-KR" altLang="en-US" sz="1600" dirty="0" smtClean="0">
                <a:latin typeface="+mn-ea"/>
              </a:rPr>
              <a:t>원 </a:t>
            </a:r>
            <a:r>
              <a:rPr lang="en-US" altLang="ko-KR" sz="1600" dirty="0" smtClean="0">
                <a:latin typeface="+mn-ea"/>
              </a:rPr>
              <a:t>50000</a:t>
            </a:r>
            <a:r>
              <a:rPr lang="ko-KR" altLang="en-US" sz="1600" dirty="0" smtClean="0">
                <a:latin typeface="+mn-ea"/>
              </a:rPr>
              <a:t>원권</a:t>
            </a:r>
            <a:r>
              <a:rPr lang="en-US" altLang="ko-KR" sz="1600" smtClean="0">
                <a:latin typeface="+mn-ea"/>
              </a:rPr>
              <a:t>)</a:t>
            </a:r>
            <a:endParaRPr lang="en-US" altLang="ko-KR" sz="1600" dirty="0" smtClean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C8970D1-2123-4299-92C0-214B44943EE8}"/>
              </a:ext>
            </a:extLst>
          </p:cNvPr>
          <p:cNvSpPr txBox="1"/>
          <p:nvPr/>
        </p:nvSpPr>
        <p:spPr>
          <a:xfrm>
            <a:off x="376335" y="1077942"/>
            <a:ext cx="114393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애플리케이션의 이름은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물건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판별기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모델에 대해서 설명하세요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각종 물건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보조배터리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탭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들과 배경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본인을 판단해준다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 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https://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116</Words>
  <Application>Microsoft Office PowerPoint</Application>
  <PresentationFormat>사용자 지정</PresentationFormat>
  <Paragraphs>20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2020 동계 융합캠프 수행 결과서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Windows User</cp:lastModifiedBy>
  <cp:revision>24</cp:revision>
  <dcterms:created xsi:type="dcterms:W3CDTF">2020-11-16T04:48:21Z</dcterms:created>
  <dcterms:modified xsi:type="dcterms:W3CDTF">2020-11-27T01:56:34Z</dcterms:modified>
</cp:coreProperties>
</file>