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3" r:id="rId3"/>
    <p:sldId id="259" r:id="rId4"/>
    <p:sldId id="257" r:id="rId5"/>
    <p:sldId id="265" r:id="rId6"/>
    <p:sldId id="272" r:id="rId7"/>
    <p:sldId id="261" r:id="rId8"/>
    <p:sldId id="273" r:id="rId9"/>
    <p:sldId id="264" r:id="rId10"/>
    <p:sldId id="277" r:id="rId11"/>
    <p:sldId id="262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0" r:id="rId20"/>
    <p:sldId id="2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F6F633C-30A3-44F6-8FDA-F15F5199F7C1}" type="datetimeFigureOut">
              <a:rPr lang="ko-KR" altLang="en-US" smtClean="0"/>
              <a:pPr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05CAA4A-EFE8-4526-AC14-B58069269D9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83768" y="3573016"/>
            <a:ext cx="6480048" cy="230124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테스트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4725144"/>
            <a:ext cx="6480048" cy="1752600"/>
          </a:xfrm>
        </p:spPr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권병국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구현하지 못한 기능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9592" y="1268760"/>
          <a:ext cx="7128792" cy="93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</a:tblGrid>
              <a:tr h="465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465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검사를 한 다음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아이디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입력 값을 </a:t>
                      </a:r>
                      <a:r>
                        <a:rPr lang="ko-KR" altLang="en-US" sz="1200" dirty="0" smtClean="0"/>
                        <a:t>수정</a:t>
                      </a:r>
                      <a:r>
                        <a:rPr lang="ko-KR" altLang="en-US" sz="1200" baseline="0" dirty="0" smtClean="0"/>
                        <a:t> 한경우도</a:t>
                      </a:r>
                      <a:r>
                        <a:rPr lang="ko-KR" altLang="en-US" sz="1200" dirty="0" smtClean="0"/>
                        <a:t> 회원가입이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되지 않는다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8012862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71800" y="2852936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검색 </a:t>
            </a:r>
            <a:r>
              <a:rPr lang="en-US" altLang="ko-KR" sz="1200" dirty="0" smtClean="0"/>
              <a:t>search</a:t>
            </a:r>
            <a:r>
              <a:rPr lang="ko-KR" altLang="en-US" sz="1200" dirty="0" smtClean="0"/>
              <a:t>로 이동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방식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52550"/>
            <a:ext cx="6264696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7002463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067944" y="1340768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</a:t>
            </a:r>
            <a:r>
              <a:rPr lang="en-US" altLang="ko-KR" sz="1200" dirty="0" err="1" smtClean="0"/>
              <a:t>loginChk</a:t>
            </a:r>
            <a:r>
              <a:rPr lang="ko-KR" altLang="en-US" sz="1200" dirty="0" smtClean="0"/>
              <a:t>로 이동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방식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3140968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join.html</a:t>
            </a:r>
            <a:r>
              <a:rPr lang="ko-KR" altLang="en-US" sz="1200" dirty="0" smtClean="0"/>
              <a:t>로 이동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smtClean="0"/>
              <a:t>join.html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8096200" cy="541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smtClean="0"/>
              <a:t>join.html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68871"/>
            <a:ext cx="8424936" cy="568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779912" y="1196752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 </a:t>
            </a:r>
            <a:r>
              <a:rPr lang="ko-KR" altLang="en-US" sz="1200" dirty="0" smtClean="0"/>
              <a:t>시 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loginPass</a:t>
            </a:r>
            <a:r>
              <a:rPr lang="ko-KR" altLang="en-US" sz="1200" dirty="0" smtClean="0"/>
              <a:t>로 이동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방식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smtClean="0"/>
              <a:t>join.html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7961151" cy="407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smtClean="0"/>
              <a:t>join.html JS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052736"/>
            <a:ext cx="6552728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36096" y="3356992"/>
            <a:ext cx="349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아이디검사 버튼 클릭 시</a:t>
            </a:r>
            <a:endParaRPr lang="en-US" altLang="ko-KR" sz="1600" dirty="0" smtClean="0"/>
          </a:p>
          <a:p>
            <a:r>
              <a:rPr lang="ko-KR" altLang="en-US" sz="1600" dirty="0" smtClean="0"/>
              <a:t>아이디 입력 값이 </a:t>
            </a:r>
            <a:r>
              <a:rPr lang="en-US" altLang="ko-KR" sz="1600" dirty="0" smtClean="0"/>
              <a:t>8~10</a:t>
            </a:r>
            <a:r>
              <a:rPr lang="ko-KR" altLang="en-US" sz="1600" dirty="0" smtClean="0"/>
              <a:t>글자인지 확인 </a:t>
            </a:r>
            <a:endParaRPr lang="en-US" altLang="ko-KR" sz="1600" dirty="0" smtClean="0"/>
          </a:p>
          <a:p>
            <a:r>
              <a:rPr lang="ko-KR" altLang="en-US" sz="1600" dirty="0" smtClean="0"/>
              <a:t>아이디 검사결과를 </a:t>
            </a:r>
            <a:r>
              <a:rPr lang="en-US" altLang="ko-KR" sz="1600" dirty="0" err="1" smtClean="0"/>
              <a:t>id_chk_t_f</a:t>
            </a:r>
            <a:r>
              <a:rPr lang="ko-KR" altLang="en-US" sz="1600" dirty="0" smtClean="0"/>
              <a:t>에 저장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652120" y="602128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이벤트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914400"/>
          </a:xfrm>
        </p:spPr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smtClean="0"/>
              <a:t>join.html </a:t>
            </a:r>
            <a:r>
              <a:rPr lang="en-US" altLang="ko-KR" dirty="0" smtClean="0"/>
              <a:t>JS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7001371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51920" y="465313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 검사버튼 확인 여부 체크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134076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전화번호 </a:t>
            </a:r>
            <a:r>
              <a:rPr lang="ko-KR" altLang="en-US" dirty="0" err="1" smtClean="0"/>
              <a:t>입력시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010-1234-1234 </a:t>
            </a:r>
            <a:r>
              <a:rPr lang="ko-KR" altLang="en-US" dirty="0" smtClean="0"/>
              <a:t>형식으로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‘ – ’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30120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아이디 검사 버튼 확인 체크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399593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79387"/>
            <a:ext cx="3960440" cy="66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4048" y="1166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section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i="1" dirty="0" smtClean="0"/>
              <a:t>요구사항</a:t>
            </a:r>
            <a:r>
              <a:rPr lang="en-US" altLang="ko-KR" sz="2400" i="1" dirty="0" smtClean="0"/>
              <a:t/>
            </a:r>
            <a:br>
              <a:rPr lang="en-US" altLang="ko-KR" sz="2400" i="1" dirty="0" smtClean="0"/>
            </a:br>
            <a:endParaRPr lang="ko-KR" altLang="en-US" sz="24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48" y="2285992"/>
            <a:ext cx="8229600" cy="3159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dirty="0" smtClean="0"/>
              <a:t>메인 화면에서 </a:t>
            </a:r>
            <a:r>
              <a:rPr lang="ko-KR" altLang="en-US" sz="1600" dirty="0" smtClean="0"/>
              <a:t>회원가입을 선택하고 회원가입에 필요한 자료를 입력한다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회원가입에서는 </a:t>
            </a:r>
            <a:r>
              <a:rPr lang="ko-KR" altLang="en-US" sz="1600" dirty="0" smtClean="0"/>
              <a:t>아이디 이름 전화번호를 </a:t>
            </a:r>
            <a:r>
              <a:rPr lang="ko-KR" altLang="en-US" sz="1600" dirty="0" smtClean="0"/>
              <a:t>입력한다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아이디 </a:t>
            </a:r>
            <a:r>
              <a:rPr lang="ko-KR" altLang="en-US" sz="1600" dirty="0" smtClean="0"/>
              <a:t>옆에는 </a:t>
            </a:r>
            <a:r>
              <a:rPr lang="ko-KR" altLang="en-US" sz="1600" dirty="0" smtClean="0"/>
              <a:t>아이디유효성 </a:t>
            </a:r>
            <a:r>
              <a:rPr lang="ko-KR" altLang="en-US" sz="1600" dirty="0" smtClean="0"/>
              <a:t>버튼이 있다 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아이디유효성 </a:t>
            </a:r>
            <a:r>
              <a:rPr lang="ko-KR" altLang="en-US" sz="1600" dirty="0" smtClean="0"/>
              <a:t>버튼은 아이디의 조건을 체크하는 기능이다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아이디는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글자에서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글자로 </a:t>
            </a:r>
            <a:r>
              <a:rPr lang="ko-KR" altLang="en-US" sz="1600" dirty="0" smtClean="0"/>
              <a:t>사용가능하며 숫자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</a:t>
            </a:r>
            <a:r>
              <a:rPr lang="ko-KR" altLang="en-US" sz="1600" dirty="0" smtClean="0"/>
              <a:t>이상을 포함해야 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전화번호는 </a:t>
            </a:r>
            <a:r>
              <a:rPr lang="ko-KR" altLang="en-US" sz="1600" dirty="0" smtClean="0"/>
              <a:t>한 개의 창에서 입력 받으며 전화번호를 입력하는 창의 변화가 있을 </a:t>
            </a:r>
            <a:r>
              <a:rPr lang="ko-KR" altLang="en-US" sz="1600" dirty="0" smtClean="0"/>
              <a:t>경우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이벤트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처리를 통해 형식이 맞는지 판단한다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전화번호는 </a:t>
            </a:r>
            <a:r>
              <a:rPr lang="en-US" altLang="ko-KR" sz="1600" dirty="0" smtClean="0"/>
              <a:t>010 </a:t>
            </a:r>
            <a:r>
              <a:rPr lang="ko-KR" altLang="en-US" sz="1600" dirty="0" smtClean="0"/>
              <a:t>으로 </a:t>
            </a:r>
            <a:r>
              <a:rPr lang="ko-KR" altLang="en-US" sz="1600" dirty="0" smtClean="0"/>
              <a:t>시작하며 </a:t>
            </a:r>
            <a:r>
              <a:rPr lang="en-US" altLang="ko-KR" sz="1600" dirty="0" smtClean="0"/>
              <a:t>010 010-xxxx-xxxx </a:t>
            </a:r>
            <a:r>
              <a:rPr lang="ko-KR" altLang="en-US" sz="1600" dirty="0" smtClean="0"/>
              <a:t>형식으로 입력 받는다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소스첨부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5343"/>
            <a:ext cx="5292080" cy="601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47664" y="908720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메인 화면 로그인 아래 </a:t>
            </a:r>
            <a:r>
              <a:rPr lang="en-US" altLang="ko-KR" sz="1200" dirty="0" smtClean="0"/>
              <a:t>aside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48478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회원가입화면 </a:t>
            </a:r>
            <a:r>
              <a:rPr lang="en-US" altLang="ko-KR" sz="1200" dirty="0" smtClean="0"/>
              <a:t>section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22237"/>
            <a:ext cx="3686175" cy="673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메인메뉴</a:t>
            </a:r>
            <a:r>
              <a:rPr lang="ko-KR" altLang="en-US" dirty="0" smtClean="0"/>
              <a:t>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484784"/>
            <a:ext cx="7467600" cy="50405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2000" dirty="0" smtClean="0"/>
              <a:t>홈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메인 페이지이동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메인 페이지로그인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로그인 버튼을 누르면 </a:t>
            </a:r>
            <a:r>
              <a:rPr lang="en-US" altLang="ko-KR" sz="2000" dirty="0" err="1" smtClean="0"/>
              <a:t>loginChk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메인 페이지 회원가입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회원가입 페이지 </a:t>
            </a:r>
            <a:r>
              <a:rPr lang="en-US" altLang="ko-KR" sz="2000" dirty="0" smtClean="0"/>
              <a:t>join.html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altLang="ko-KR" sz="2000" dirty="0" smtClean="0"/>
              <a:t>join.html</a:t>
            </a:r>
            <a:r>
              <a:rPr lang="ko-KR" altLang="en-US" sz="2000" dirty="0" smtClean="0"/>
              <a:t>페이지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회원가입은 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전화번호 입력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아이디는 </a:t>
            </a:r>
            <a:r>
              <a:rPr lang="en-US" altLang="ko-KR" sz="2000" dirty="0" smtClean="0"/>
              <a:t>8~10</a:t>
            </a:r>
            <a:r>
              <a:rPr lang="ko-KR" altLang="en-US" sz="2000" dirty="0" smtClean="0"/>
              <a:t>글자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이상 포함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전화번호는 </a:t>
            </a:r>
            <a:r>
              <a:rPr lang="en-US" altLang="ko-KR" sz="2000" dirty="0" smtClean="0"/>
              <a:t>010-1234-1234 </a:t>
            </a:r>
            <a:r>
              <a:rPr lang="ko-KR" altLang="en-US" sz="2000" dirty="0" smtClean="0"/>
              <a:t>형식으로 입력  </a:t>
            </a:r>
            <a:r>
              <a:rPr lang="en-US" altLang="ko-KR" sz="2000" dirty="0" smtClean="0"/>
              <a:t>“</a:t>
            </a:r>
            <a:r>
              <a:rPr lang="en-US" altLang="ko-KR" sz="2000" dirty="0" smtClean="0"/>
              <a:t>– “ </a:t>
            </a:r>
            <a:r>
              <a:rPr lang="ko-KR" altLang="en-US" sz="2000" dirty="0" smtClean="0"/>
              <a:t>는 자동으로 입력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회원가입버튼을 </a:t>
            </a:r>
            <a:r>
              <a:rPr lang="ko-KR" altLang="en-US" sz="2000" dirty="0" smtClean="0"/>
              <a:t>누르면 입력형식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아이디검사 확인 후 </a:t>
            </a:r>
            <a:r>
              <a:rPr lang="en-US" altLang="ko-KR" sz="2000" dirty="0" err="1" smtClean="0"/>
              <a:t>loginPass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검색버튼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Search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개발언</a:t>
            </a:r>
            <a:r>
              <a:rPr lang="ko-KR" altLang="en-US" dirty="0" smtClean="0"/>
              <a:t>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메인 페이지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HTML,CSS</a:t>
            </a:r>
            <a:endParaRPr lang="en-US" altLang="ko-KR" dirty="0" smtClean="0"/>
          </a:p>
          <a:p>
            <a:r>
              <a:rPr lang="ko-KR" altLang="en-US" dirty="0" smtClean="0"/>
              <a:t>회원가입페이지 </a:t>
            </a:r>
            <a:r>
              <a:rPr lang="en-US" altLang="ko-KR" dirty="0" smtClean="0"/>
              <a:t>: </a:t>
            </a:r>
            <a:r>
              <a:rPr lang="en-US" altLang="ko-KR" dirty="0" smtClean="0"/>
              <a:t>HTML,CSS</a:t>
            </a:r>
            <a:endParaRPr lang="en-US" altLang="ko-KR" dirty="0" smtClean="0"/>
          </a:p>
          <a:p>
            <a:r>
              <a:rPr lang="ko-KR" altLang="en-US" dirty="0" smtClean="0"/>
              <a:t>아이디 유효성 검사 </a:t>
            </a:r>
            <a:r>
              <a:rPr lang="en-US" altLang="ko-KR" dirty="0" smtClean="0"/>
              <a:t>: JS</a:t>
            </a:r>
          </a:p>
          <a:p>
            <a:r>
              <a:rPr lang="ko-KR" altLang="en-US" dirty="0" smtClean="0"/>
              <a:t>전화번호 형식 </a:t>
            </a:r>
            <a:r>
              <a:rPr lang="en-US" altLang="ko-KR" dirty="0" smtClean="0"/>
              <a:t>: </a:t>
            </a:r>
            <a:r>
              <a:rPr lang="en-US" altLang="ko-KR" dirty="0" smtClean="0"/>
              <a:t>JS</a:t>
            </a:r>
          </a:p>
          <a:p>
            <a:r>
              <a:rPr lang="ko-KR" altLang="en-US" dirty="0" smtClean="0"/>
              <a:t>회원가입 형식 체크 </a:t>
            </a:r>
            <a:r>
              <a:rPr lang="en-US" altLang="ko-KR" dirty="0" smtClean="0"/>
              <a:t>: JS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디자인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1484784"/>
            <a:ext cx="652992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348880"/>
            <a:ext cx="6529928" cy="56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85720" y="171448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418308" y="141911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8001818" y="14279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763688" y="1412776"/>
            <a:ext cx="664373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1166" y="114298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331640" y="148478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331640" y="234888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1191838" y="1912618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4465" y="200024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4208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 rot="10800000">
            <a:off x="1403648" y="292494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604391" y="2347809"/>
            <a:ext cx="15281" cy="577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2420888"/>
            <a:ext cx="7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3688" y="2492896"/>
            <a:ext cx="93610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43808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51920" y="2492896"/>
            <a:ext cx="100811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최근 본 상품</a:t>
            </a:r>
            <a:endParaRPr lang="ko-KR" altLang="en-US" sz="11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32040" y="2492896"/>
            <a:ext cx="108012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주문배송조회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572000" y="1988840"/>
            <a:ext cx="164307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00192" y="198884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744120" y="2924944"/>
            <a:ext cx="6572296" cy="37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611560" y="486916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section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rot="10800000">
            <a:off x="1259632" y="645333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547664" y="2996952"/>
            <a:ext cx="72008" cy="3456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744120" y="2924944"/>
            <a:ext cx="1368152" cy="37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인기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ko-KR" altLang="en-US" sz="800" u="sng" spc="300" dirty="0" smtClean="0"/>
              <a:t> 상의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err="1" smtClean="0"/>
              <a:t>아우터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바지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원피스 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err="1" smtClean="0"/>
              <a:t>스니커즈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신발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가방</a:t>
            </a:r>
            <a:endParaRPr lang="en-US" altLang="ko-KR" sz="800" u="sng" spc="300" dirty="0" smtClean="0"/>
          </a:p>
          <a:p>
            <a:pPr algn="ctr"/>
            <a:r>
              <a:rPr lang="ko-KR" altLang="en-US" sz="800" u="sng" spc="300" dirty="0" smtClean="0"/>
              <a:t> </a:t>
            </a:r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양말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모자</a:t>
            </a:r>
            <a:endParaRPr lang="en-US" altLang="ko-KR" sz="800" u="sng" spc="300" dirty="0" smtClean="0"/>
          </a:p>
          <a:p>
            <a:pPr algn="ctr"/>
            <a:r>
              <a:rPr lang="ko-KR" altLang="en-US" sz="800" u="sng" spc="300" dirty="0" smtClean="0"/>
              <a:t> </a:t>
            </a:r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액세서리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시계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smtClean="0"/>
              <a:t>선글라스</a:t>
            </a:r>
            <a:endParaRPr lang="en-US" altLang="ko-KR" sz="800" u="sng" spc="300" dirty="0" smtClean="0"/>
          </a:p>
          <a:p>
            <a:pPr algn="ctr"/>
            <a:endParaRPr lang="en-US" altLang="ko-KR" sz="800" u="sng" spc="300" dirty="0" smtClean="0"/>
          </a:p>
          <a:p>
            <a:pPr algn="ctr"/>
            <a:r>
              <a:rPr lang="en-US" altLang="ko-KR" sz="800" u="sng" spc="300" dirty="0" smtClean="0"/>
              <a:t> </a:t>
            </a:r>
            <a:r>
              <a:rPr lang="ko-KR" altLang="en-US" sz="800" u="sng" spc="300" dirty="0" err="1" smtClean="0"/>
              <a:t>주얼리</a:t>
            </a:r>
            <a:endParaRPr lang="ko-KR" altLang="en-US" sz="800" u="sng" spc="300" dirty="0"/>
          </a:p>
        </p:txBody>
      </p:sp>
      <p:sp>
        <p:nvSpPr>
          <p:cNvPr id="40" name="직사각형 39"/>
          <p:cNvSpPr/>
          <p:nvPr/>
        </p:nvSpPr>
        <p:spPr>
          <a:xfrm>
            <a:off x="3112272" y="2924944"/>
            <a:ext cx="2880320" cy="37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100" u="sng" dirty="0" smtClean="0"/>
              <a:t> </a:t>
            </a:r>
            <a:endParaRPr lang="ko-KR" altLang="en-US" sz="1100" u="sng" dirty="0"/>
          </a:p>
        </p:txBody>
      </p:sp>
      <p:sp>
        <p:nvSpPr>
          <p:cNvPr id="41" name="직사각형 40"/>
          <p:cNvSpPr/>
          <p:nvPr/>
        </p:nvSpPr>
        <p:spPr>
          <a:xfrm>
            <a:off x="5992592" y="2924944"/>
            <a:ext cx="2304256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6640664" y="3573016"/>
            <a:ext cx="990608" cy="27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3" name="직사각형 42"/>
          <p:cNvSpPr/>
          <p:nvPr/>
        </p:nvSpPr>
        <p:spPr>
          <a:xfrm>
            <a:off x="6640664" y="4005064"/>
            <a:ext cx="990608" cy="27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208616" y="4365104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endParaRPr lang="ko-KR" altLang="en-US" sz="11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4720" y="4365104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992592" y="4725144"/>
            <a:ext cx="2304256" cy="191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170080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옷가게</a:t>
            </a:r>
            <a:endParaRPr lang="ko-KR" altLang="en-US" sz="2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28184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고객센터</a:t>
            </a:r>
            <a:endParaRPr lang="ko-KR" altLang="en-US" sz="11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36296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이벤트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640664" y="2996952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로그인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649048" y="379742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비밀번호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6640664" y="335699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763688" y="6525344"/>
            <a:ext cx="6529928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회사소개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인재채용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제휴제안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개인정보처리방침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고객센터</a:t>
            </a:r>
            <a:endParaRPr lang="ko-KR" altLang="en-US" sz="1200" dirty="0"/>
          </a:p>
        </p:txBody>
      </p:sp>
      <p:sp>
        <p:nvSpPr>
          <p:cNvPr id="60" name="자유형 59"/>
          <p:cNvSpPr/>
          <p:nvPr/>
        </p:nvSpPr>
        <p:spPr>
          <a:xfrm>
            <a:off x="3707904" y="2996952"/>
            <a:ext cx="1725555" cy="1161458"/>
          </a:xfrm>
          <a:custGeom>
            <a:avLst/>
            <a:gdLst>
              <a:gd name="connsiteX0" fmla="*/ 317240 w 2551656"/>
              <a:gd name="connsiteY0" fmla="*/ 139959 h 2323322"/>
              <a:gd name="connsiteX1" fmla="*/ 289249 w 2551656"/>
              <a:gd name="connsiteY1" fmla="*/ 177281 h 2323322"/>
              <a:gd name="connsiteX2" fmla="*/ 279918 w 2551656"/>
              <a:gd name="connsiteY2" fmla="*/ 205273 h 2323322"/>
              <a:gd name="connsiteX3" fmla="*/ 223934 w 2551656"/>
              <a:gd name="connsiteY3" fmla="*/ 279918 h 2323322"/>
              <a:gd name="connsiteX4" fmla="*/ 186612 w 2551656"/>
              <a:gd name="connsiteY4" fmla="*/ 354563 h 2323322"/>
              <a:gd name="connsiteX5" fmla="*/ 158620 w 2551656"/>
              <a:gd name="connsiteY5" fmla="*/ 410546 h 2323322"/>
              <a:gd name="connsiteX6" fmla="*/ 121298 w 2551656"/>
              <a:gd name="connsiteY6" fmla="*/ 466530 h 2323322"/>
              <a:gd name="connsiteX7" fmla="*/ 93306 w 2551656"/>
              <a:gd name="connsiteY7" fmla="*/ 559836 h 2323322"/>
              <a:gd name="connsiteX8" fmla="*/ 55983 w 2551656"/>
              <a:gd name="connsiteY8" fmla="*/ 634481 h 2323322"/>
              <a:gd name="connsiteX9" fmla="*/ 27991 w 2551656"/>
              <a:gd name="connsiteY9" fmla="*/ 699795 h 2323322"/>
              <a:gd name="connsiteX10" fmla="*/ 18661 w 2551656"/>
              <a:gd name="connsiteY10" fmla="*/ 727787 h 2323322"/>
              <a:gd name="connsiteX11" fmla="*/ 0 w 2551656"/>
              <a:gd name="connsiteY11" fmla="*/ 811763 h 2323322"/>
              <a:gd name="connsiteX12" fmla="*/ 9330 w 2551656"/>
              <a:gd name="connsiteY12" fmla="*/ 858416 h 2323322"/>
              <a:gd name="connsiteX13" fmla="*/ 65314 w 2551656"/>
              <a:gd name="connsiteY13" fmla="*/ 886408 h 2323322"/>
              <a:gd name="connsiteX14" fmla="*/ 93306 w 2551656"/>
              <a:gd name="connsiteY14" fmla="*/ 905069 h 2323322"/>
              <a:gd name="connsiteX15" fmla="*/ 121298 w 2551656"/>
              <a:gd name="connsiteY15" fmla="*/ 914400 h 2323322"/>
              <a:gd name="connsiteX16" fmla="*/ 149289 w 2551656"/>
              <a:gd name="connsiteY16" fmla="*/ 933061 h 2323322"/>
              <a:gd name="connsiteX17" fmla="*/ 186612 w 2551656"/>
              <a:gd name="connsiteY17" fmla="*/ 951722 h 2323322"/>
              <a:gd name="connsiteX18" fmla="*/ 307910 w 2551656"/>
              <a:gd name="connsiteY18" fmla="*/ 1054359 h 2323322"/>
              <a:gd name="connsiteX19" fmla="*/ 354563 w 2551656"/>
              <a:gd name="connsiteY19" fmla="*/ 1073020 h 2323322"/>
              <a:gd name="connsiteX20" fmla="*/ 419877 w 2551656"/>
              <a:gd name="connsiteY20" fmla="*/ 1119673 h 2323322"/>
              <a:gd name="connsiteX21" fmla="*/ 447869 w 2551656"/>
              <a:gd name="connsiteY21" fmla="*/ 1129004 h 2323322"/>
              <a:gd name="connsiteX22" fmla="*/ 475861 w 2551656"/>
              <a:gd name="connsiteY22" fmla="*/ 1119673 h 2323322"/>
              <a:gd name="connsiteX23" fmla="*/ 485191 w 2551656"/>
              <a:gd name="connsiteY23" fmla="*/ 1091681 h 2323322"/>
              <a:gd name="connsiteX24" fmla="*/ 503853 w 2551656"/>
              <a:gd name="connsiteY24" fmla="*/ 1063689 h 2323322"/>
              <a:gd name="connsiteX25" fmla="*/ 513183 w 2551656"/>
              <a:gd name="connsiteY25" fmla="*/ 1035697 h 2323322"/>
              <a:gd name="connsiteX26" fmla="*/ 531844 w 2551656"/>
              <a:gd name="connsiteY26" fmla="*/ 1007706 h 2323322"/>
              <a:gd name="connsiteX27" fmla="*/ 541175 w 2551656"/>
              <a:gd name="connsiteY27" fmla="*/ 970383 h 2323322"/>
              <a:gd name="connsiteX28" fmla="*/ 578498 w 2551656"/>
              <a:gd name="connsiteY28" fmla="*/ 923730 h 2323322"/>
              <a:gd name="connsiteX29" fmla="*/ 597159 w 2551656"/>
              <a:gd name="connsiteY29" fmla="*/ 886408 h 2323322"/>
              <a:gd name="connsiteX30" fmla="*/ 606489 w 2551656"/>
              <a:gd name="connsiteY30" fmla="*/ 858416 h 2323322"/>
              <a:gd name="connsiteX31" fmla="*/ 634481 w 2551656"/>
              <a:gd name="connsiteY31" fmla="*/ 830424 h 2323322"/>
              <a:gd name="connsiteX32" fmla="*/ 671804 w 2551656"/>
              <a:gd name="connsiteY32" fmla="*/ 774440 h 2323322"/>
              <a:gd name="connsiteX33" fmla="*/ 709126 w 2551656"/>
              <a:gd name="connsiteY33" fmla="*/ 727787 h 2323322"/>
              <a:gd name="connsiteX34" fmla="*/ 755779 w 2551656"/>
              <a:gd name="connsiteY34" fmla="*/ 671804 h 2323322"/>
              <a:gd name="connsiteX35" fmla="*/ 774440 w 2551656"/>
              <a:gd name="connsiteY35" fmla="*/ 643812 h 2323322"/>
              <a:gd name="connsiteX36" fmla="*/ 849085 w 2551656"/>
              <a:gd name="connsiteY36" fmla="*/ 662473 h 2323322"/>
              <a:gd name="connsiteX37" fmla="*/ 933061 w 2551656"/>
              <a:gd name="connsiteY37" fmla="*/ 671804 h 2323322"/>
              <a:gd name="connsiteX38" fmla="*/ 923730 w 2551656"/>
              <a:gd name="connsiteY38" fmla="*/ 1203648 h 2323322"/>
              <a:gd name="connsiteX39" fmla="*/ 905069 w 2551656"/>
              <a:gd name="connsiteY39" fmla="*/ 1884783 h 2323322"/>
              <a:gd name="connsiteX40" fmla="*/ 951722 w 2551656"/>
              <a:gd name="connsiteY40" fmla="*/ 2304661 h 2323322"/>
              <a:gd name="connsiteX41" fmla="*/ 989044 w 2551656"/>
              <a:gd name="connsiteY41" fmla="*/ 2313991 h 2323322"/>
              <a:gd name="connsiteX42" fmla="*/ 1082351 w 2551656"/>
              <a:gd name="connsiteY42" fmla="*/ 2323322 h 2323322"/>
              <a:gd name="connsiteX43" fmla="*/ 1828800 w 2551656"/>
              <a:gd name="connsiteY43" fmla="*/ 2304661 h 2323322"/>
              <a:gd name="connsiteX44" fmla="*/ 1838130 w 2551656"/>
              <a:gd name="connsiteY44" fmla="*/ 2220685 h 2323322"/>
              <a:gd name="connsiteX45" fmla="*/ 1856791 w 2551656"/>
              <a:gd name="connsiteY45" fmla="*/ 2099387 h 2323322"/>
              <a:gd name="connsiteX46" fmla="*/ 1866122 w 2551656"/>
              <a:gd name="connsiteY46" fmla="*/ 2034073 h 2323322"/>
              <a:gd name="connsiteX47" fmla="*/ 1875453 w 2551656"/>
              <a:gd name="connsiteY47" fmla="*/ 1978089 h 2323322"/>
              <a:gd name="connsiteX48" fmla="*/ 1866122 w 2551656"/>
              <a:gd name="connsiteY48" fmla="*/ 877077 h 2323322"/>
              <a:gd name="connsiteX49" fmla="*/ 1856791 w 2551656"/>
              <a:gd name="connsiteY49" fmla="*/ 802432 h 2323322"/>
              <a:gd name="connsiteX50" fmla="*/ 1828800 w 2551656"/>
              <a:gd name="connsiteY50" fmla="*/ 699795 h 2323322"/>
              <a:gd name="connsiteX51" fmla="*/ 1856791 w 2551656"/>
              <a:gd name="connsiteY51" fmla="*/ 690465 h 2323322"/>
              <a:gd name="connsiteX52" fmla="*/ 1894114 w 2551656"/>
              <a:gd name="connsiteY52" fmla="*/ 718457 h 2323322"/>
              <a:gd name="connsiteX53" fmla="*/ 1922106 w 2551656"/>
              <a:gd name="connsiteY53" fmla="*/ 727787 h 2323322"/>
              <a:gd name="connsiteX54" fmla="*/ 1968759 w 2551656"/>
              <a:gd name="connsiteY54" fmla="*/ 793102 h 2323322"/>
              <a:gd name="connsiteX55" fmla="*/ 2006081 w 2551656"/>
              <a:gd name="connsiteY55" fmla="*/ 839755 h 2323322"/>
              <a:gd name="connsiteX56" fmla="*/ 2034073 w 2551656"/>
              <a:gd name="connsiteY56" fmla="*/ 914400 h 2323322"/>
              <a:gd name="connsiteX57" fmla="*/ 2052734 w 2551656"/>
              <a:gd name="connsiteY57" fmla="*/ 970383 h 2323322"/>
              <a:gd name="connsiteX58" fmla="*/ 2080726 w 2551656"/>
              <a:gd name="connsiteY58" fmla="*/ 1026367 h 2323322"/>
              <a:gd name="connsiteX59" fmla="*/ 2099387 w 2551656"/>
              <a:gd name="connsiteY59" fmla="*/ 1082351 h 2323322"/>
              <a:gd name="connsiteX60" fmla="*/ 2127379 w 2551656"/>
              <a:gd name="connsiteY60" fmla="*/ 1129004 h 2323322"/>
              <a:gd name="connsiteX61" fmla="*/ 2164702 w 2551656"/>
              <a:gd name="connsiteY61" fmla="*/ 1222310 h 2323322"/>
              <a:gd name="connsiteX62" fmla="*/ 2230016 w 2551656"/>
              <a:gd name="connsiteY62" fmla="*/ 1306285 h 2323322"/>
              <a:gd name="connsiteX63" fmla="*/ 2258008 w 2551656"/>
              <a:gd name="connsiteY63" fmla="*/ 1324946 h 2323322"/>
              <a:gd name="connsiteX64" fmla="*/ 2313991 w 2551656"/>
              <a:gd name="connsiteY64" fmla="*/ 1315616 h 2323322"/>
              <a:gd name="connsiteX65" fmla="*/ 2351314 w 2551656"/>
              <a:gd name="connsiteY65" fmla="*/ 1296955 h 2323322"/>
              <a:gd name="connsiteX66" fmla="*/ 2388636 w 2551656"/>
              <a:gd name="connsiteY66" fmla="*/ 1287624 h 2323322"/>
              <a:gd name="connsiteX67" fmla="*/ 2416628 w 2551656"/>
              <a:gd name="connsiteY67" fmla="*/ 1268963 h 2323322"/>
              <a:gd name="connsiteX68" fmla="*/ 2444620 w 2551656"/>
              <a:gd name="connsiteY68" fmla="*/ 1259632 h 2323322"/>
              <a:gd name="connsiteX69" fmla="*/ 2500604 w 2551656"/>
              <a:gd name="connsiteY69" fmla="*/ 1222310 h 2323322"/>
              <a:gd name="connsiteX70" fmla="*/ 2519265 w 2551656"/>
              <a:gd name="connsiteY70" fmla="*/ 1203648 h 2323322"/>
              <a:gd name="connsiteX71" fmla="*/ 2547257 w 2551656"/>
              <a:gd name="connsiteY71" fmla="*/ 1194318 h 2323322"/>
              <a:gd name="connsiteX72" fmla="*/ 2537926 w 2551656"/>
              <a:gd name="connsiteY72" fmla="*/ 1166326 h 2323322"/>
              <a:gd name="connsiteX73" fmla="*/ 2481942 w 2551656"/>
              <a:gd name="connsiteY73" fmla="*/ 1091681 h 2323322"/>
              <a:gd name="connsiteX74" fmla="*/ 2463281 w 2551656"/>
              <a:gd name="connsiteY74" fmla="*/ 1045028 h 2323322"/>
              <a:gd name="connsiteX75" fmla="*/ 2425959 w 2551656"/>
              <a:gd name="connsiteY75" fmla="*/ 961053 h 2323322"/>
              <a:gd name="connsiteX76" fmla="*/ 2416628 w 2551656"/>
              <a:gd name="connsiteY76" fmla="*/ 923730 h 2323322"/>
              <a:gd name="connsiteX77" fmla="*/ 2397967 w 2551656"/>
              <a:gd name="connsiteY77" fmla="*/ 895738 h 2323322"/>
              <a:gd name="connsiteX78" fmla="*/ 2369975 w 2551656"/>
              <a:gd name="connsiteY78" fmla="*/ 821093 h 2323322"/>
              <a:gd name="connsiteX79" fmla="*/ 2360644 w 2551656"/>
              <a:gd name="connsiteY79" fmla="*/ 783771 h 2323322"/>
              <a:gd name="connsiteX80" fmla="*/ 2332653 w 2551656"/>
              <a:gd name="connsiteY80" fmla="*/ 746448 h 2323322"/>
              <a:gd name="connsiteX81" fmla="*/ 2323322 w 2551656"/>
              <a:gd name="connsiteY81" fmla="*/ 699795 h 2323322"/>
              <a:gd name="connsiteX82" fmla="*/ 2304661 w 2551656"/>
              <a:gd name="connsiteY82" fmla="*/ 643812 h 2323322"/>
              <a:gd name="connsiteX83" fmla="*/ 2276669 w 2551656"/>
              <a:gd name="connsiteY83" fmla="*/ 522514 h 2323322"/>
              <a:gd name="connsiteX84" fmla="*/ 2258008 w 2551656"/>
              <a:gd name="connsiteY84" fmla="*/ 494522 h 2323322"/>
              <a:gd name="connsiteX85" fmla="*/ 2248677 w 2551656"/>
              <a:gd name="connsiteY85" fmla="*/ 429208 h 2323322"/>
              <a:gd name="connsiteX86" fmla="*/ 2220685 w 2551656"/>
              <a:gd name="connsiteY86" fmla="*/ 363893 h 2323322"/>
              <a:gd name="connsiteX87" fmla="*/ 2192693 w 2551656"/>
              <a:gd name="connsiteY87" fmla="*/ 307910 h 2323322"/>
              <a:gd name="connsiteX88" fmla="*/ 2183363 w 2551656"/>
              <a:gd name="connsiteY88" fmla="*/ 279918 h 2323322"/>
              <a:gd name="connsiteX89" fmla="*/ 2127379 w 2551656"/>
              <a:gd name="connsiteY89" fmla="*/ 223934 h 2323322"/>
              <a:gd name="connsiteX90" fmla="*/ 2108718 w 2551656"/>
              <a:gd name="connsiteY90" fmla="*/ 186612 h 2323322"/>
              <a:gd name="connsiteX91" fmla="*/ 2080726 w 2551656"/>
              <a:gd name="connsiteY91" fmla="*/ 130628 h 2323322"/>
              <a:gd name="connsiteX92" fmla="*/ 2015412 w 2551656"/>
              <a:gd name="connsiteY92" fmla="*/ 102636 h 2323322"/>
              <a:gd name="connsiteX93" fmla="*/ 1968759 w 2551656"/>
              <a:gd name="connsiteY93" fmla="*/ 93306 h 2323322"/>
              <a:gd name="connsiteX94" fmla="*/ 1894114 w 2551656"/>
              <a:gd name="connsiteY94" fmla="*/ 74644 h 2323322"/>
              <a:gd name="connsiteX95" fmla="*/ 1866122 w 2551656"/>
              <a:gd name="connsiteY95" fmla="*/ 65314 h 2323322"/>
              <a:gd name="connsiteX96" fmla="*/ 1707502 w 2551656"/>
              <a:gd name="connsiteY96" fmla="*/ 55983 h 2323322"/>
              <a:gd name="connsiteX97" fmla="*/ 1679510 w 2551656"/>
              <a:gd name="connsiteY97" fmla="*/ 46653 h 2323322"/>
              <a:gd name="connsiteX98" fmla="*/ 1642187 w 2551656"/>
              <a:gd name="connsiteY98" fmla="*/ 37322 h 2323322"/>
              <a:gd name="connsiteX99" fmla="*/ 1586204 w 2551656"/>
              <a:gd name="connsiteY99" fmla="*/ 18661 h 2323322"/>
              <a:gd name="connsiteX100" fmla="*/ 1567542 w 2551656"/>
              <a:gd name="connsiteY100" fmla="*/ 37322 h 2323322"/>
              <a:gd name="connsiteX101" fmla="*/ 1548881 w 2551656"/>
              <a:gd name="connsiteY101" fmla="*/ 167951 h 2323322"/>
              <a:gd name="connsiteX102" fmla="*/ 1530220 w 2551656"/>
              <a:gd name="connsiteY102" fmla="*/ 195942 h 2323322"/>
              <a:gd name="connsiteX103" fmla="*/ 1511559 w 2551656"/>
              <a:gd name="connsiteY103" fmla="*/ 233265 h 2323322"/>
              <a:gd name="connsiteX104" fmla="*/ 1492898 w 2551656"/>
              <a:gd name="connsiteY104" fmla="*/ 261257 h 2323322"/>
              <a:gd name="connsiteX105" fmla="*/ 1483567 w 2551656"/>
              <a:gd name="connsiteY105" fmla="*/ 289248 h 2323322"/>
              <a:gd name="connsiteX106" fmla="*/ 1455575 w 2551656"/>
              <a:gd name="connsiteY106" fmla="*/ 298579 h 2323322"/>
              <a:gd name="connsiteX107" fmla="*/ 1390261 w 2551656"/>
              <a:gd name="connsiteY107" fmla="*/ 326571 h 2323322"/>
              <a:gd name="connsiteX108" fmla="*/ 1287624 w 2551656"/>
              <a:gd name="connsiteY108" fmla="*/ 317240 h 2323322"/>
              <a:gd name="connsiteX109" fmla="*/ 1194318 w 2551656"/>
              <a:gd name="connsiteY109" fmla="*/ 279918 h 2323322"/>
              <a:gd name="connsiteX110" fmla="*/ 1138334 w 2551656"/>
              <a:gd name="connsiteY110" fmla="*/ 242595 h 2323322"/>
              <a:gd name="connsiteX111" fmla="*/ 1110342 w 2551656"/>
              <a:gd name="connsiteY111" fmla="*/ 214604 h 2323322"/>
              <a:gd name="connsiteX112" fmla="*/ 1073020 w 2551656"/>
              <a:gd name="connsiteY112" fmla="*/ 205273 h 2323322"/>
              <a:gd name="connsiteX113" fmla="*/ 998375 w 2551656"/>
              <a:gd name="connsiteY113" fmla="*/ 149289 h 2323322"/>
              <a:gd name="connsiteX114" fmla="*/ 979714 w 2551656"/>
              <a:gd name="connsiteY114" fmla="*/ 121297 h 2323322"/>
              <a:gd name="connsiteX115" fmla="*/ 970383 w 2551656"/>
              <a:gd name="connsiteY115" fmla="*/ 93306 h 2323322"/>
              <a:gd name="connsiteX116" fmla="*/ 961053 w 2551656"/>
              <a:gd name="connsiteY116" fmla="*/ 37322 h 2323322"/>
              <a:gd name="connsiteX117" fmla="*/ 951722 w 2551656"/>
              <a:gd name="connsiteY117" fmla="*/ 9330 h 2323322"/>
              <a:gd name="connsiteX118" fmla="*/ 923730 w 2551656"/>
              <a:gd name="connsiteY118" fmla="*/ 0 h 2323322"/>
              <a:gd name="connsiteX119" fmla="*/ 690465 w 2551656"/>
              <a:gd name="connsiteY119" fmla="*/ 9330 h 2323322"/>
              <a:gd name="connsiteX120" fmla="*/ 634481 w 2551656"/>
              <a:gd name="connsiteY120" fmla="*/ 27991 h 2323322"/>
              <a:gd name="connsiteX121" fmla="*/ 569167 w 2551656"/>
              <a:gd name="connsiteY121" fmla="*/ 46653 h 2323322"/>
              <a:gd name="connsiteX122" fmla="*/ 503853 w 2551656"/>
              <a:gd name="connsiteY122" fmla="*/ 74644 h 2323322"/>
              <a:gd name="connsiteX123" fmla="*/ 457200 w 2551656"/>
              <a:gd name="connsiteY123" fmla="*/ 83975 h 2323322"/>
              <a:gd name="connsiteX124" fmla="*/ 401216 w 2551656"/>
              <a:gd name="connsiteY124" fmla="*/ 102636 h 2323322"/>
              <a:gd name="connsiteX125" fmla="*/ 363893 w 2551656"/>
              <a:gd name="connsiteY125" fmla="*/ 111967 h 2323322"/>
              <a:gd name="connsiteX126" fmla="*/ 317240 w 2551656"/>
              <a:gd name="connsiteY126" fmla="*/ 139959 h 23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551656" h="2323322">
                <a:moveTo>
                  <a:pt x="317240" y="139959"/>
                </a:moveTo>
                <a:cubicBezTo>
                  <a:pt x="304799" y="150845"/>
                  <a:pt x="296964" y="163779"/>
                  <a:pt x="289249" y="177281"/>
                </a:cubicBezTo>
                <a:cubicBezTo>
                  <a:pt x="284369" y="185821"/>
                  <a:pt x="285198" y="196975"/>
                  <a:pt x="279918" y="205273"/>
                </a:cubicBezTo>
                <a:cubicBezTo>
                  <a:pt x="263220" y="231513"/>
                  <a:pt x="237843" y="252099"/>
                  <a:pt x="223934" y="279918"/>
                </a:cubicBezTo>
                <a:cubicBezTo>
                  <a:pt x="211493" y="304800"/>
                  <a:pt x="202043" y="331417"/>
                  <a:pt x="186612" y="354563"/>
                </a:cubicBezTo>
                <a:cubicBezTo>
                  <a:pt x="103767" y="478832"/>
                  <a:pt x="223004" y="294655"/>
                  <a:pt x="158620" y="410546"/>
                </a:cubicBezTo>
                <a:cubicBezTo>
                  <a:pt x="147728" y="430152"/>
                  <a:pt x="121298" y="466530"/>
                  <a:pt x="121298" y="466530"/>
                </a:cubicBezTo>
                <a:cubicBezTo>
                  <a:pt x="114601" y="493316"/>
                  <a:pt x="104663" y="537122"/>
                  <a:pt x="93306" y="559836"/>
                </a:cubicBezTo>
                <a:lnTo>
                  <a:pt x="55983" y="634481"/>
                </a:lnTo>
                <a:cubicBezTo>
                  <a:pt x="36565" y="712161"/>
                  <a:pt x="60210" y="635357"/>
                  <a:pt x="27991" y="699795"/>
                </a:cubicBezTo>
                <a:cubicBezTo>
                  <a:pt x="23592" y="708592"/>
                  <a:pt x="21363" y="718330"/>
                  <a:pt x="18661" y="727787"/>
                </a:cubicBezTo>
                <a:cubicBezTo>
                  <a:pt x="9874" y="758543"/>
                  <a:pt x="6416" y="779683"/>
                  <a:pt x="0" y="811763"/>
                </a:cubicBezTo>
                <a:cubicBezTo>
                  <a:pt x="3110" y="827314"/>
                  <a:pt x="1462" y="844647"/>
                  <a:pt x="9330" y="858416"/>
                </a:cubicBezTo>
                <a:cubicBezTo>
                  <a:pt x="20025" y="877133"/>
                  <a:pt x="49031" y="878267"/>
                  <a:pt x="65314" y="886408"/>
                </a:cubicBezTo>
                <a:cubicBezTo>
                  <a:pt x="75344" y="891423"/>
                  <a:pt x="83276" y="900054"/>
                  <a:pt x="93306" y="905069"/>
                </a:cubicBezTo>
                <a:cubicBezTo>
                  <a:pt x="102103" y="909468"/>
                  <a:pt x="112501" y="910001"/>
                  <a:pt x="121298" y="914400"/>
                </a:cubicBezTo>
                <a:cubicBezTo>
                  <a:pt x="131328" y="919415"/>
                  <a:pt x="139553" y="927497"/>
                  <a:pt x="149289" y="933061"/>
                </a:cubicBezTo>
                <a:cubicBezTo>
                  <a:pt x="161366" y="939962"/>
                  <a:pt x="174171" y="945502"/>
                  <a:pt x="186612" y="951722"/>
                </a:cubicBezTo>
                <a:cubicBezTo>
                  <a:pt x="219884" y="984994"/>
                  <a:pt x="273374" y="1040545"/>
                  <a:pt x="307910" y="1054359"/>
                </a:cubicBezTo>
                <a:cubicBezTo>
                  <a:pt x="323461" y="1060579"/>
                  <a:pt x="339922" y="1064886"/>
                  <a:pt x="354563" y="1073020"/>
                </a:cubicBezTo>
                <a:cubicBezTo>
                  <a:pt x="392620" y="1094163"/>
                  <a:pt x="384885" y="1102177"/>
                  <a:pt x="419877" y="1119673"/>
                </a:cubicBezTo>
                <a:cubicBezTo>
                  <a:pt x="428674" y="1124072"/>
                  <a:pt x="438538" y="1125894"/>
                  <a:pt x="447869" y="1129004"/>
                </a:cubicBezTo>
                <a:cubicBezTo>
                  <a:pt x="457200" y="1125894"/>
                  <a:pt x="468906" y="1126628"/>
                  <a:pt x="475861" y="1119673"/>
                </a:cubicBezTo>
                <a:cubicBezTo>
                  <a:pt x="482816" y="1112718"/>
                  <a:pt x="480793" y="1100478"/>
                  <a:pt x="485191" y="1091681"/>
                </a:cubicBezTo>
                <a:cubicBezTo>
                  <a:pt x="490206" y="1081651"/>
                  <a:pt x="497632" y="1073020"/>
                  <a:pt x="503853" y="1063689"/>
                </a:cubicBezTo>
                <a:cubicBezTo>
                  <a:pt x="506963" y="1054358"/>
                  <a:pt x="508785" y="1044494"/>
                  <a:pt x="513183" y="1035697"/>
                </a:cubicBezTo>
                <a:cubicBezTo>
                  <a:pt x="518198" y="1025667"/>
                  <a:pt x="527427" y="1018013"/>
                  <a:pt x="531844" y="1007706"/>
                </a:cubicBezTo>
                <a:cubicBezTo>
                  <a:pt x="536896" y="995919"/>
                  <a:pt x="536123" y="982170"/>
                  <a:pt x="541175" y="970383"/>
                </a:cubicBezTo>
                <a:cubicBezTo>
                  <a:pt x="550004" y="949782"/>
                  <a:pt x="563447" y="938780"/>
                  <a:pt x="578498" y="923730"/>
                </a:cubicBezTo>
                <a:cubicBezTo>
                  <a:pt x="584718" y="911289"/>
                  <a:pt x="591680" y="899193"/>
                  <a:pt x="597159" y="886408"/>
                </a:cubicBezTo>
                <a:cubicBezTo>
                  <a:pt x="601033" y="877368"/>
                  <a:pt x="601033" y="866600"/>
                  <a:pt x="606489" y="858416"/>
                </a:cubicBezTo>
                <a:cubicBezTo>
                  <a:pt x="613808" y="847437"/>
                  <a:pt x="626380" y="840840"/>
                  <a:pt x="634481" y="830424"/>
                </a:cubicBezTo>
                <a:cubicBezTo>
                  <a:pt x="648251" y="812720"/>
                  <a:pt x="671804" y="774440"/>
                  <a:pt x="671804" y="774440"/>
                </a:cubicBezTo>
                <a:cubicBezTo>
                  <a:pt x="694080" y="707608"/>
                  <a:pt x="662233" y="784058"/>
                  <a:pt x="709126" y="727787"/>
                </a:cubicBezTo>
                <a:cubicBezTo>
                  <a:pt x="768317" y="656759"/>
                  <a:pt x="687581" y="717269"/>
                  <a:pt x="755779" y="671804"/>
                </a:cubicBezTo>
                <a:cubicBezTo>
                  <a:pt x="761999" y="662473"/>
                  <a:pt x="763658" y="646893"/>
                  <a:pt x="774440" y="643812"/>
                </a:cubicBezTo>
                <a:cubicBezTo>
                  <a:pt x="795860" y="637692"/>
                  <a:pt x="827678" y="658905"/>
                  <a:pt x="849085" y="662473"/>
                </a:cubicBezTo>
                <a:cubicBezTo>
                  <a:pt x="876866" y="667103"/>
                  <a:pt x="905069" y="668694"/>
                  <a:pt x="933061" y="671804"/>
                </a:cubicBezTo>
                <a:cubicBezTo>
                  <a:pt x="929951" y="849085"/>
                  <a:pt x="926567" y="1026362"/>
                  <a:pt x="923730" y="1203648"/>
                </a:cubicBezTo>
                <a:cubicBezTo>
                  <a:pt x="913251" y="1858564"/>
                  <a:pt x="955952" y="1630378"/>
                  <a:pt x="905069" y="1884783"/>
                </a:cubicBezTo>
                <a:cubicBezTo>
                  <a:pt x="910296" y="2109516"/>
                  <a:pt x="795208" y="2245969"/>
                  <a:pt x="951722" y="2304661"/>
                </a:cubicBezTo>
                <a:cubicBezTo>
                  <a:pt x="963729" y="2309164"/>
                  <a:pt x="976349" y="2312178"/>
                  <a:pt x="989044" y="2313991"/>
                </a:cubicBezTo>
                <a:cubicBezTo>
                  <a:pt x="1019987" y="2318411"/>
                  <a:pt x="1051249" y="2320212"/>
                  <a:pt x="1082351" y="2323322"/>
                </a:cubicBezTo>
                <a:lnTo>
                  <a:pt x="1828800" y="2304661"/>
                </a:lnTo>
                <a:cubicBezTo>
                  <a:pt x="1856708" y="2300871"/>
                  <a:pt x="1834839" y="2248656"/>
                  <a:pt x="1838130" y="2220685"/>
                </a:cubicBezTo>
                <a:cubicBezTo>
                  <a:pt x="1856175" y="2067303"/>
                  <a:pt x="1838277" y="2210473"/>
                  <a:pt x="1856791" y="2099387"/>
                </a:cubicBezTo>
                <a:cubicBezTo>
                  <a:pt x="1860406" y="2077694"/>
                  <a:pt x="1862778" y="2055810"/>
                  <a:pt x="1866122" y="2034073"/>
                </a:cubicBezTo>
                <a:cubicBezTo>
                  <a:pt x="1868999" y="2015374"/>
                  <a:pt x="1872343" y="1996750"/>
                  <a:pt x="1875453" y="1978089"/>
                </a:cubicBezTo>
                <a:cubicBezTo>
                  <a:pt x="1872343" y="1611085"/>
                  <a:pt x="1871947" y="1244048"/>
                  <a:pt x="1866122" y="877077"/>
                </a:cubicBezTo>
                <a:cubicBezTo>
                  <a:pt x="1865724" y="852005"/>
                  <a:pt x="1861412" y="827078"/>
                  <a:pt x="1856791" y="802432"/>
                </a:cubicBezTo>
                <a:cubicBezTo>
                  <a:pt x="1847772" y="754329"/>
                  <a:pt x="1841628" y="738281"/>
                  <a:pt x="1828800" y="699795"/>
                </a:cubicBezTo>
                <a:cubicBezTo>
                  <a:pt x="1838130" y="696685"/>
                  <a:pt x="1847334" y="687763"/>
                  <a:pt x="1856791" y="690465"/>
                </a:cubicBezTo>
                <a:cubicBezTo>
                  <a:pt x="1871744" y="694737"/>
                  <a:pt x="1880612" y="710742"/>
                  <a:pt x="1894114" y="718457"/>
                </a:cubicBezTo>
                <a:cubicBezTo>
                  <a:pt x="1902653" y="723337"/>
                  <a:pt x="1912775" y="724677"/>
                  <a:pt x="1922106" y="727787"/>
                </a:cubicBezTo>
                <a:cubicBezTo>
                  <a:pt x="1983235" y="788916"/>
                  <a:pt x="1919635" y="719414"/>
                  <a:pt x="1968759" y="793102"/>
                </a:cubicBezTo>
                <a:cubicBezTo>
                  <a:pt x="1979806" y="809672"/>
                  <a:pt x="1993640" y="824204"/>
                  <a:pt x="2006081" y="839755"/>
                </a:cubicBezTo>
                <a:cubicBezTo>
                  <a:pt x="2026284" y="920561"/>
                  <a:pt x="2001544" y="833078"/>
                  <a:pt x="2034073" y="914400"/>
                </a:cubicBezTo>
                <a:cubicBezTo>
                  <a:pt x="2041378" y="932664"/>
                  <a:pt x="2045168" y="952226"/>
                  <a:pt x="2052734" y="970383"/>
                </a:cubicBezTo>
                <a:cubicBezTo>
                  <a:pt x="2060759" y="989642"/>
                  <a:pt x="2072701" y="1007108"/>
                  <a:pt x="2080726" y="1026367"/>
                </a:cubicBezTo>
                <a:cubicBezTo>
                  <a:pt x="2088292" y="1044525"/>
                  <a:pt x="2091247" y="1064443"/>
                  <a:pt x="2099387" y="1082351"/>
                </a:cubicBezTo>
                <a:cubicBezTo>
                  <a:pt x="2106891" y="1098861"/>
                  <a:pt x="2119710" y="1112570"/>
                  <a:pt x="2127379" y="1129004"/>
                </a:cubicBezTo>
                <a:cubicBezTo>
                  <a:pt x="2141545" y="1159359"/>
                  <a:pt x="2146121" y="1194438"/>
                  <a:pt x="2164702" y="1222310"/>
                </a:cubicBezTo>
                <a:cubicBezTo>
                  <a:pt x="2190710" y="1261323"/>
                  <a:pt x="2197128" y="1278879"/>
                  <a:pt x="2230016" y="1306285"/>
                </a:cubicBezTo>
                <a:cubicBezTo>
                  <a:pt x="2238631" y="1313464"/>
                  <a:pt x="2248677" y="1318726"/>
                  <a:pt x="2258008" y="1324946"/>
                </a:cubicBezTo>
                <a:cubicBezTo>
                  <a:pt x="2276669" y="1321836"/>
                  <a:pt x="2295870" y="1321052"/>
                  <a:pt x="2313991" y="1315616"/>
                </a:cubicBezTo>
                <a:cubicBezTo>
                  <a:pt x="2327314" y="1311619"/>
                  <a:pt x="2338290" y="1301839"/>
                  <a:pt x="2351314" y="1296955"/>
                </a:cubicBezTo>
                <a:cubicBezTo>
                  <a:pt x="2363321" y="1292452"/>
                  <a:pt x="2376195" y="1290734"/>
                  <a:pt x="2388636" y="1287624"/>
                </a:cubicBezTo>
                <a:cubicBezTo>
                  <a:pt x="2397967" y="1281404"/>
                  <a:pt x="2406598" y="1273978"/>
                  <a:pt x="2416628" y="1268963"/>
                </a:cubicBezTo>
                <a:cubicBezTo>
                  <a:pt x="2425425" y="1264564"/>
                  <a:pt x="2436436" y="1265088"/>
                  <a:pt x="2444620" y="1259632"/>
                </a:cubicBezTo>
                <a:cubicBezTo>
                  <a:pt x="2514509" y="1213039"/>
                  <a:pt x="2434049" y="1244493"/>
                  <a:pt x="2500604" y="1222310"/>
                </a:cubicBezTo>
                <a:cubicBezTo>
                  <a:pt x="2506824" y="1216089"/>
                  <a:pt x="2511722" y="1208174"/>
                  <a:pt x="2519265" y="1203648"/>
                </a:cubicBezTo>
                <a:cubicBezTo>
                  <a:pt x="2527699" y="1198588"/>
                  <a:pt x="2542859" y="1203115"/>
                  <a:pt x="2547257" y="1194318"/>
                </a:cubicBezTo>
                <a:cubicBezTo>
                  <a:pt x="2551656" y="1185521"/>
                  <a:pt x="2543206" y="1174624"/>
                  <a:pt x="2537926" y="1166326"/>
                </a:cubicBezTo>
                <a:cubicBezTo>
                  <a:pt x="2521228" y="1140086"/>
                  <a:pt x="2493493" y="1120559"/>
                  <a:pt x="2481942" y="1091681"/>
                </a:cubicBezTo>
                <a:cubicBezTo>
                  <a:pt x="2475722" y="1076130"/>
                  <a:pt x="2470083" y="1060333"/>
                  <a:pt x="2463281" y="1045028"/>
                </a:cubicBezTo>
                <a:cubicBezTo>
                  <a:pt x="2441603" y="996251"/>
                  <a:pt x="2444399" y="1016374"/>
                  <a:pt x="2425959" y="961053"/>
                </a:cubicBezTo>
                <a:cubicBezTo>
                  <a:pt x="2421904" y="948887"/>
                  <a:pt x="2421680" y="935517"/>
                  <a:pt x="2416628" y="923730"/>
                </a:cubicBezTo>
                <a:cubicBezTo>
                  <a:pt x="2412211" y="913423"/>
                  <a:pt x="2402982" y="905768"/>
                  <a:pt x="2397967" y="895738"/>
                </a:cubicBezTo>
                <a:cubicBezTo>
                  <a:pt x="2391395" y="882595"/>
                  <a:pt x="2375358" y="839934"/>
                  <a:pt x="2369975" y="821093"/>
                </a:cubicBezTo>
                <a:cubicBezTo>
                  <a:pt x="2366452" y="808763"/>
                  <a:pt x="2366379" y="795241"/>
                  <a:pt x="2360644" y="783771"/>
                </a:cubicBezTo>
                <a:cubicBezTo>
                  <a:pt x="2353689" y="769862"/>
                  <a:pt x="2341983" y="758889"/>
                  <a:pt x="2332653" y="746448"/>
                </a:cubicBezTo>
                <a:cubicBezTo>
                  <a:pt x="2329543" y="730897"/>
                  <a:pt x="2327495" y="715095"/>
                  <a:pt x="2323322" y="699795"/>
                </a:cubicBezTo>
                <a:cubicBezTo>
                  <a:pt x="2318146" y="680818"/>
                  <a:pt x="2308519" y="663100"/>
                  <a:pt x="2304661" y="643812"/>
                </a:cubicBezTo>
                <a:cubicBezTo>
                  <a:pt x="2300242" y="621716"/>
                  <a:pt x="2283098" y="532158"/>
                  <a:pt x="2276669" y="522514"/>
                </a:cubicBezTo>
                <a:lnTo>
                  <a:pt x="2258008" y="494522"/>
                </a:lnTo>
                <a:cubicBezTo>
                  <a:pt x="2254898" y="472751"/>
                  <a:pt x="2252990" y="450773"/>
                  <a:pt x="2248677" y="429208"/>
                </a:cubicBezTo>
                <a:cubicBezTo>
                  <a:pt x="2244100" y="406322"/>
                  <a:pt x="2230804" y="384130"/>
                  <a:pt x="2220685" y="363893"/>
                </a:cubicBezTo>
                <a:cubicBezTo>
                  <a:pt x="2197673" y="271840"/>
                  <a:pt x="2228345" y="367330"/>
                  <a:pt x="2192693" y="307910"/>
                </a:cubicBezTo>
                <a:cubicBezTo>
                  <a:pt x="2187633" y="299476"/>
                  <a:pt x="2187761" y="288715"/>
                  <a:pt x="2183363" y="279918"/>
                </a:cubicBezTo>
                <a:cubicBezTo>
                  <a:pt x="2166991" y="247173"/>
                  <a:pt x="2158536" y="247302"/>
                  <a:pt x="2127379" y="223934"/>
                </a:cubicBezTo>
                <a:cubicBezTo>
                  <a:pt x="2121159" y="211493"/>
                  <a:pt x="2114197" y="199396"/>
                  <a:pt x="2108718" y="186612"/>
                </a:cubicBezTo>
                <a:cubicBezTo>
                  <a:pt x="2097335" y="160053"/>
                  <a:pt x="2103139" y="153041"/>
                  <a:pt x="2080726" y="130628"/>
                </a:cubicBezTo>
                <a:cubicBezTo>
                  <a:pt x="2060140" y="110042"/>
                  <a:pt x="2042942" y="108754"/>
                  <a:pt x="2015412" y="102636"/>
                </a:cubicBezTo>
                <a:cubicBezTo>
                  <a:pt x="1999931" y="99196"/>
                  <a:pt x="1984212" y="96872"/>
                  <a:pt x="1968759" y="93306"/>
                </a:cubicBezTo>
                <a:cubicBezTo>
                  <a:pt x="1943768" y="87539"/>
                  <a:pt x="1918446" y="82754"/>
                  <a:pt x="1894114" y="74644"/>
                </a:cubicBezTo>
                <a:cubicBezTo>
                  <a:pt x="1884783" y="71534"/>
                  <a:pt x="1875909" y="66293"/>
                  <a:pt x="1866122" y="65314"/>
                </a:cubicBezTo>
                <a:cubicBezTo>
                  <a:pt x="1813420" y="60044"/>
                  <a:pt x="1760375" y="59093"/>
                  <a:pt x="1707502" y="55983"/>
                </a:cubicBezTo>
                <a:cubicBezTo>
                  <a:pt x="1698171" y="52873"/>
                  <a:pt x="1688967" y="49355"/>
                  <a:pt x="1679510" y="46653"/>
                </a:cubicBezTo>
                <a:cubicBezTo>
                  <a:pt x="1667179" y="43130"/>
                  <a:pt x="1654470" y="41007"/>
                  <a:pt x="1642187" y="37322"/>
                </a:cubicBezTo>
                <a:cubicBezTo>
                  <a:pt x="1623346" y="31670"/>
                  <a:pt x="1586204" y="18661"/>
                  <a:pt x="1586204" y="18661"/>
                </a:cubicBezTo>
                <a:cubicBezTo>
                  <a:pt x="1579983" y="24881"/>
                  <a:pt x="1569676" y="28788"/>
                  <a:pt x="1567542" y="37322"/>
                </a:cubicBezTo>
                <a:cubicBezTo>
                  <a:pt x="1559970" y="67609"/>
                  <a:pt x="1564548" y="131394"/>
                  <a:pt x="1548881" y="167951"/>
                </a:cubicBezTo>
                <a:cubicBezTo>
                  <a:pt x="1544464" y="178258"/>
                  <a:pt x="1535784" y="186206"/>
                  <a:pt x="1530220" y="195942"/>
                </a:cubicBezTo>
                <a:cubicBezTo>
                  <a:pt x="1523319" y="208019"/>
                  <a:pt x="1518460" y="221188"/>
                  <a:pt x="1511559" y="233265"/>
                </a:cubicBezTo>
                <a:cubicBezTo>
                  <a:pt x="1505995" y="243002"/>
                  <a:pt x="1497913" y="251227"/>
                  <a:pt x="1492898" y="261257"/>
                </a:cubicBezTo>
                <a:cubicBezTo>
                  <a:pt x="1488500" y="270054"/>
                  <a:pt x="1490522" y="282294"/>
                  <a:pt x="1483567" y="289248"/>
                </a:cubicBezTo>
                <a:cubicBezTo>
                  <a:pt x="1476612" y="296203"/>
                  <a:pt x="1464615" y="294705"/>
                  <a:pt x="1455575" y="298579"/>
                </a:cubicBezTo>
                <a:cubicBezTo>
                  <a:pt x="1374866" y="333169"/>
                  <a:pt x="1455908" y="304688"/>
                  <a:pt x="1390261" y="326571"/>
                </a:cubicBezTo>
                <a:cubicBezTo>
                  <a:pt x="1356049" y="323461"/>
                  <a:pt x="1321455" y="323210"/>
                  <a:pt x="1287624" y="317240"/>
                </a:cubicBezTo>
                <a:cubicBezTo>
                  <a:pt x="1262403" y="312789"/>
                  <a:pt x="1218151" y="294218"/>
                  <a:pt x="1194318" y="279918"/>
                </a:cubicBezTo>
                <a:cubicBezTo>
                  <a:pt x="1175086" y="268379"/>
                  <a:pt x="1154193" y="258454"/>
                  <a:pt x="1138334" y="242595"/>
                </a:cubicBezTo>
                <a:cubicBezTo>
                  <a:pt x="1129003" y="233265"/>
                  <a:pt x="1121799" y="221151"/>
                  <a:pt x="1110342" y="214604"/>
                </a:cubicBezTo>
                <a:cubicBezTo>
                  <a:pt x="1099208" y="208242"/>
                  <a:pt x="1085461" y="208383"/>
                  <a:pt x="1073020" y="205273"/>
                </a:cubicBezTo>
                <a:cubicBezTo>
                  <a:pt x="1047428" y="188212"/>
                  <a:pt x="1018103" y="173949"/>
                  <a:pt x="998375" y="149289"/>
                </a:cubicBezTo>
                <a:cubicBezTo>
                  <a:pt x="991370" y="140532"/>
                  <a:pt x="984729" y="131327"/>
                  <a:pt x="979714" y="121297"/>
                </a:cubicBezTo>
                <a:cubicBezTo>
                  <a:pt x="975316" y="112500"/>
                  <a:pt x="973493" y="102636"/>
                  <a:pt x="970383" y="93306"/>
                </a:cubicBezTo>
                <a:cubicBezTo>
                  <a:pt x="967273" y="74645"/>
                  <a:pt x="965157" y="55790"/>
                  <a:pt x="961053" y="37322"/>
                </a:cubicBezTo>
                <a:cubicBezTo>
                  <a:pt x="958919" y="27721"/>
                  <a:pt x="958677" y="16285"/>
                  <a:pt x="951722" y="9330"/>
                </a:cubicBezTo>
                <a:cubicBezTo>
                  <a:pt x="944767" y="2375"/>
                  <a:pt x="933061" y="3110"/>
                  <a:pt x="923730" y="0"/>
                </a:cubicBezTo>
                <a:cubicBezTo>
                  <a:pt x="845975" y="3110"/>
                  <a:pt x="767920" y="1835"/>
                  <a:pt x="690465" y="9330"/>
                </a:cubicBezTo>
                <a:cubicBezTo>
                  <a:pt x="670886" y="11225"/>
                  <a:pt x="653564" y="23220"/>
                  <a:pt x="634481" y="27991"/>
                </a:cubicBezTo>
                <a:cubicBezTo>
                  <a:pt x="615540" y="32727"/>
                  <a:pt x="587908" y="38621"/>
                  <a:pt x="569167" y="46653"/>
                </a:cubicBezTo>
                <a:cubicBezTo>
                  <a:pt x="531781" y="62675"/>
                  <a:pt x="538864" y="65891"/>
                  <a:pt x="503853" y="74644"/>
                </a:cubicBezTo>
                <a:cubicBezTo>
                  <a:pt x="488468" y="78490"/>
                  <a:pt x="472500" y="79802"/>
                  <a:pt x="457200" y="83975"/>
                </a:cubicBezTo>
                <a:cubicBezTo>
                  <a:pt x="438222" y="89151"/>
                  <a:pt x="420299" y="97865"/>
                  <a:pt x="401216" y="102636"/>
                </a:cubicBezTo>
                <a:cubicBezTo>
                  <a:pt x="388775" y="105746"/>
                  <a:pt x="376176" y="108282"/>
                  <a:pt x="363893" y="111967"/>
                </a:cubicBezTo>
                <a:cubicBezTo>
                  <a:pt x="306601" y="129155"/>
                  <a:pt x="329681" y="129073"/>
                  <a:pt x="317240" y="1399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>
            <a:off x="6328531" y="4991878"/>
            <a:ext cx="1520713" cy="1418253"/>
          </a:xfrm>
          <a:custGeom>
            <a:avLst/>
            <a:gdLst>
              <a:gd name="connsiteX0" fmla="*/ 436163 w 1520713"/>
              <a:gd name="connsiteY0" fmla="*/ 18661 h 1418253"/>
              <a:gd name="connsiteX1" fmla="*/ 370849 w 1520713"/>
              <a:gd name="connsiteY1" fmla="*/ 27991 h 1418253"/>
              <a:gd name="connsiteX2" fmla="*/ 314865 w 1520713"/>
              <a:gd name="connsiteY2" fmla="*/ 46653 h 1418253"/>
              <a:gd name="connsiteX3" fmla="*/ 286873 w 1520713"/>
              <a:gd name="connsiteY3" fmla="*/ 74644 h 1418253"/>
              <a:gd name="connsiteX4" fmla="*/ 240220 w 1520713"/>
              <a:gd name="connsiteY4" fmla="*/ 139959 h 1418253"/>
              <a:gd name="connsiteX5" fmla="*/ 212228 w 1520713"/>
              <a:gd name="connsiteY5" fmla="*/ 214604 h 1418253"/>
              <a:gd name="connsiteX6" fmla="*/ 193567 w 1520713"/>
              <a:gd name="connsiteY6" fmla="*/ 242595 h 1418253"/>
              <a:gd name="connsiteX7" fmla="*/ 156245 w 1520713"/>
              <a:gd name="connsiteY7" fmla="*/ 335902 h 1418253"/>
              <a:gd name="connsiteX8" fmla="*/ 146914 w 1520713"/>
              <a:gd name="connsiteY8" fmla="*/ 363893 h 1418253"/>
              <a:gd name="connsiteX9" fmla="*/ 109591 w 1520713"/>
              <a:gd name="connsiteY9" fmla="*/ 457200 h 1418253"/>
              <a:gd name="connsiteX10" fmla="*/ 90930 w 1520713"/>
              <a:gd name="connsiteY10" fmla="*/ 513183 h 1418253"/>
              <a:gd name="connsiteX11" fmla="*/ 72269 w 1520713"/>
              <a:gd name="connsiteY11" fmla="*/ 541175 h 1418253"/>
              <a:gd name="connsiteX12" fmla="*/ 53608 w 1520713"/>
              <a:gd name="connsiteY12" fmla="*/ 597159 h 1418253"/>
              <a:gd name="connsiteX13" fmla="*/ 34947 w 1520713"/>
              <a:gd name="connsiteY13" fmla="*/ 690465 h 1418253"/>
              <a:gd name="connsiteX14" fmla="*/ 16285 w 1520713"/>
              <a:gd name="connsiteY14" fmla="*/ 765110 h 1418253"/>
              <a:gd name="connsiteX15" fmla="*/ 6955 w 1520713"/>
              <a:gd name="connsiteY15" fmla="*/ 830424 h 1418253"/>
              <a:gd name="connsiteX16" fmla="*/ 44277 w 1520713"/>
              <a:gd name="connsiteY16" fmla="*/ 849085 h 1418253"/>
              <a:gd name="connsiteX17" fmla="*/ 174906 w 1520713"/>
              <a:gd name="connsiteY17" fmla="*/ 858416 h 1418253"/>
              <a:gd name="connsiteX18" fmla="*/ 230889 w 1520713"/>
              <a:gd name="connsiteY18" fmla="*/ 877077 h 1418253"/>
              <a:gd name="connsiteX19" fmla="*/ 258881 w 1520713"/>
              <a:gd name="connsiteY19" fmla="*/ 886408 h 1418253"/>
              <a:gd name="connsiteX20" fmla="*/ 296204 w 1520713"/>
              <a:gd name="connsiteY20" fmla="*/ 802432 h 1418253"/>
              <a:gd name="connsiteX21" fmla="*/ 305534 w 1520713"/>
              <a:gd name="connsiteY21" fmla="*/ 559836 h 1418253"/>
              <a:gd name="connsiteX22" fmla="*/ 333526 w 1520713"/>
              <a:gd name="connsiteY22" fmla="*/ 466530 h 1418253"/>
              <a:gd name="connsiteX23" fmla="*/ 361518 w 1520713"/>
              <a:gd name="connsiteY23" fmla="*/ 447869 h 1418253"/>
              <a:gd name="connsiteX24" fmla="*/ 352187 w 1520713"/>
              <a:gd name="connsiteY24" fmla="*/ 699795 h 1418253"/>
              <a:gd name="connsiteX25" fmla="*/ 342857 w 1520713"/>
              <a:gd name="connsiteY25" fmla="*/ 737118 h 1418253"/>
              <a:gd name="connsiteX26" fmla="*/ 352187 w 1520713"/>
              <a:gd name="connsiteY26" fmla="*/ 1418253 h 1418253"/>
              <a:gd name="connsiteX27" fmla="*/ 436163 w 1520713"/>
              <a:gd name="connsiteY27" fmla="*/ 1408922 h 1418253"/>
              <a:gd name="connsiteX28" fmla="*/ 548130 w 1520713"/>
              <a:gd name="connsiteY28" fmla="*/ 1399591 h 1418253"/>
              <a:gd name="connsiteX29" fmla="*/ 576122 w 1520713"/>
              <a:gd name="connsiteY29" fmla="*/ 1390261 h 1418253"/>
              <a:gd name="connsiteX30" fmla="*/ 1285249 w 1520713"/>
              <a:gd name="connsiteY30" fmla="*/ 1380930 h 1418253"/>
              <a:gd name="connsiteX31" fmla="*/ 1266587 w 1520713"/>
              <a:gd name="connsiteY31" fmla="*/ 1362269 h 1418253"/>
              <a:gd name="connsiteX32" fmla="*/ 1257257 w 1520713"/>
              <a:gd name="connsiteY32" fmla="*/ 1334277 h 1418253"/>
              <a:gd name="connsiteX33" fmla="*/ 1247926 w 1520713"/>
              <a:gd name="connsiteY33" fmla="*/ 1184987 h 1418253"/>
              <a:gd name="connsiteX34" fmla="*/ 1238596 w 1520713"/>
              <a:gd name="connsiteY34" fmla="*/ 970383 h 1418253"/>
              <a:gd name="connsiteX35" fmla="*/ 1219934 w 1520713"/>
              <a:gd name="connsiteY35" fmla="*/ 905069 h 1418253"/>
              <a:gd name="connsiteX36" fmla="*/ 1201273 w 1520713"/>
              <a:gd name="connsiteY36" fmla="*/ 783771 h 1418253"/>
              <a:gd name="connsiteX37" fmla="*/ 1182612 w 1520713"/>
              <a:gd name="connsiteY37" fmla="*/ 727787 h 1418253"/>
              <a:gd name="connsiteX38" fmla="*/ 1191942 w 1520713"/>
              <a:gd name="connsiteY38" fmla="*/ 503853 h 1418253"/>
              <a:gd name="connsiteX39" fmla="*/ 1201273 w 1520713"/>
              <a:gd name="connsiteY39" fmla="*/ 578498 h 1418253"/>
              <a:gd name="connsiteX40" fmla="*/ 1210604 w 1520713"/>
              <a:gd name="connsiteY40" fmla="*/ 615820 h 1418253"/>
              <a:gd name="connsiteX41" fmla="*/ 1219934 w 1520713"/>
              <a:gd name="connsiteY41" fmla="*/ 662473 h 1418253"/>
              <a:gd name="connsiteX42" fmla="*/ 1229265 w 1520713"/>
              <a:gd name="connsiteY42" fmla="*/ 690465 h 1418253"/>
              <a:gd name="connsiteX43" fmla="*/ 1247926 w 1520713"/>
              <a:gd name="connsiteY43" fmla="*/ 802432 h 1418253"/>
              <a:gd name="connsiteX44" fmla="*/ 1266587 w 1520713"/>
              <a:gd name="connsiteY44" fmla="*/ 858416 h 1418253"/>
              <a:gd name="connsiteX45" fmla="*/ 1285249 w 1520713"/>
              <a:gd name="connsiteY45" fmla="*/ 923730 h 1418253"/>
              <a:gd name="connsiteX46" fmla="*/ 1303910 w 1520713"/>
              <a:gd name="connsiteY46" fmla="*/ 951722 h 1418253"/>
              <a:gd name="connsiteX47" fmla="*/ 1313240 w 1520713"/>
              <a:gd name="connsiteY47" fmla="*/ 979714 h 1418253"/>
              <a:gd name="connsiteX48" fmla="*/ 1359893 w 1520713"/>
              <a:gd name="connsiteY48" fmla="*/ 1007706 h 1418253"/>
              <a:gd name="connsiteX49" fmla="*/ 1425208 w 1520713"/>
              <a:gd name="connsiteY49" fmla="*/ 989044 h 1418253"/>
              <a:gd name="connsiteX50" fmla="*/ 1490522 w 1520713"/>
              <a:gd name="connsiteY50" fmla="*/ 961053 h 1418253"/>
              <a:gd name="connsiteX51" fmla="*/ 1518514 w 1520713"/>
              <a:gd name="connsiteY51" fmla="*/ 942391 h 1418253"/>
              <a:gd name="connsiteX52" fmla="*/ 1499853 w 1520713"/>
              <a:gd name="connsiteY52" fmla="*/ 914400 h 1418253"/>
              <a:gd name="connsiteX53" fmla="*/ 1481191 w 1520713"/>
              <a:gd name="connsiteY53" fmla="*/ 895738 h 1418253"/>
              <a:gd name="connsiteX54" fmla="*/ 1453200 w 1520713"/>
              <a:gd name="connsiteY54" fmla="*/ 858416 h 1418253"/>
              <a:gd name="connsiteX55" fmla="*/ 1434538 w 1520713"/>
              <a:gd name="connsiteY55" fmla="*/ 793102 h 1418253"/>
              <a:gd name="connsiteX56" fmla="*/ 1415877 w 1520713"/>
              <a:gd name="connsiteY56" fmla="*/ 727787 h 1418253"/>
              <a:gd name="connsiteX57" fmla="*/ 1406547 w 1520713"/>
              <a:gd name="connsiteY57" fmla="*/ 671804 h 1418253"/>
              <a:gd name="connsiteX58" fmla="*/ 1387885 w 1520713"/>
              <a:gd name="connsiteY58" fmla="*/ 634481 h 1418253"/>
              <a:gd name="connsiteX59" fmla="*/ 1378555 w 1520713"/>
              <a:gd name="connsiteY59" fmla="*/ 503853 h 1418253"/>
              <a:gd name="connsiteX60" fmla="*/ 1369224 w 1520713"/>
              <a:gd name="connsiteY60" fmla="*/ 475861 h 1418253"/>
              <a:gd name="connsiteX61" fmla="*/ 1359893 w 1520713"/>
              <a:gd name="connsiteY61" fmla="*/ 438538 h 1418253"/>
              <a:gd name="connsiteX62" fmla="*/ 1350563 w 1520713"/>
              <a:gd name="connsiteY62" fmla="*/ 410546 h 1418253"/>
              <a:gd name="connsiteX63" fmla="*/ 1331902 w 1520713"/>
              <a:gd name="connsiteY63" fmla="*/ 345232 h 1418253"/>
              <a:gd name="connsiteX64" fmla="*/ 1285249 w 1520713"/>
              <a:gd name="connsiteY64" fmla="*/ 298579 h 1418253"/>
              <a:gd name="connsiteX65" fmla="*/ 1266587 w 1520713"/>
              <a:gd name="connsiteY65" fmla="*/ 279918 h 1418253"/>
              <a:gd name="connsiteX66" fmla="*/ 1238596 w 1520713"/>
              <a:gd name="connsiteY66" fmla="*/ 261257 h 1418253"/>
              <a:gd name="connsiteX67" fmla="*/ 1201273 w 1520713"/>
              <a:gd name="connsiteY67" fmla="*/ 214604 h 1418253"/>
              <a:gd name="connsiteX68" fmla="*/ 1182612 w 1520713"/>
              <a:gd name="connsiteY68" fmla="*/ 139959 h 1418253"/>
              <a:gd name="connsiteX69" fmla="*/ 1173281 w 1520713"/>
              <a:gd name="connsiteY69" fmla="*/ 102636 h 1418253"/>
              <a:gd name="connsiteX70" fmla="*/ 1089306 w 1520713"/>
              <a:gd name="connsiteY70" fmla="*/ 37322 h 1418253"/>
              <a:gd name="connsiteX71" fmla="*/ 1061314 w 1520713"/>
              <a:gd name="connsiteY71" fmla="*/ 18661 h 1418253"/>
              <a:gd name="connsiteX72" fmla="*/ 996000 w 1520713"/>
              <a:gd name="connsiteY72" fmla="*/ 0 h 1418253"/>
              <a:gd name="connsiteX73" fmla="*/ 968008 w 1520713"/>
              <a:gd name="connsiteY73" fmla="*/ 9330 h 1418253"/>
              <a:gd name="connsiteX74" fmla="*/ 940016 w 1520713"/>
              <a:gd name="connsiteY74" fmla="*/ 27991 h 1418253"/>
              <a:gd name="connsiteX75" fmla="*/ 912024 w 1520713"/>
              <a:gd name="connsiteY75" fmla="*/ 83975 h 1418253"/>
              <a:gd name="connsiteX76" fmla="*/ 912024 w 1520713"/>
              <a:gd name="connsiteY76" fmla="*/ 93306 h 1418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520713" h="1418253">
                <a:moveTo>
                  <a:pt x="436163" y="18661"/>
                </a:moveTo>
                <a:cubicBezTo>
                  <a:pt x="414392" y="21771"/>
                  <a:pt x="392278" y="23046"/>
                  <a:pt x="370849" y="27991"/>
                </a:cubicBezTo>
                <a:cubicBezTo>
                  <a:pt x="351682" y="32414"/>
                  <a:pt x="314865" y="46653"/>
                  <a:pt x="314865" y="46653"/>
                </a:cubicBezTo>
                <a:cubicBezTo>
                  <a:pt x="305534" y="55983"/>
                  <a:pt x="294543" y="63907"/>
                  <a:pt x="286873" y="74644"/>
                </a:cubicBezTo>
                <a:cubicBezTo>
                  <a:pt x="225464" y="160617"/>
                  <a:pt x="313004" y="67175"/>
                  <a:pt x="240220" y="139959"/>
                </a:cubicBezTo>
                <a:cubicBezTo>
                  <a:pt x="232145" y="164183"/>
                  <a:pt x="223383" y="192294"/>
                  <a:pt x="212228" y="214604"/>
                </a:cubicBezTo>
                <a:cubicBezTo>
                  <a:pt x="207213" y="224634"/>
                  <a:pt x="198266" y="232413"/>
                  <a:pt x="193567" y="242595"/>
                </a:cubicBezTo>
                <a:cubicBezTo>
                  <a:pt x="179529" y="273010"/>
                  <a:pt x="166839" y="304123"/>
                  <a:pt x="156245" y="335902"/>
                </a:cubicBezTo>
                <a:cubicBezTo>
                  <a:pt x="153135" y="345232"/>
                  <a:pt x="150788" y="354853"/>
                  <a:pt x="146914" y="363893"/>
                </a:cubicBezTo>
                <a:cubicBezTo>
                  <a:pt x="105732" y="459984"/>
                  <a:pt x="152061" y="329792"/>
                  <a:pt x="109591" y="457200"/>
                </a:cubicBezTo>
                <a:cubicBezTo>
                  <a:pt x="109590" y="457204"/>
                  <a:pt x="90932" y="513180"/>
                  <a:pt x="90930" y="513183"/>
                </a:cubicBezTo>
                <a:cubicBezTo>
                  <a:pt x="84710" y="522514"/>
                  <a:pt x="76823" y="530927"/>
                  <a:pt x="72269" y="541175"/>
                </a:cubicBezTo>
                <a:cubicBezTo>
                  <a:pt x="64280" y="559150"/>
                  <a:pt x="53608" y="597159"/>
                  <a:pt x="53608" y="597159"/>
                </a:cubicBezTo>
                <a:cubicBezTo>
                  <a:pt x="30749" y="757165"/>
                  <a:pt x="56659" y="603616"/>
                  <a:pt x="34947" y="690465"/>
                </a:cubicBezTo>
                <a:lnTo>
                  <a:pt x="16285" y="765110"/>
                </a:lnTo>
                <a:cubicBezTo>
                  <a:pt x="13175" y="786881"/>
                  <a:pt x="0" y="809560"/>
                  <a:pt x="6955" y="830424"/>
                </a:cubicBezTo>
                <a:cubicBezTo>
                  <a:pt x="11353" y="843619"/>
                  <a:pt x="30557" y="846798"/>
                  <a:pt x="44277" y="849085"/>
                </a:cubicBezTo>
                <a:cubicBezTo>
                  <a:pt x="87337" y="856262"/>
                  <a:pt x="131363" y="855306"/>
                  <a:pt x="174906" y="858416"/>
                </a:cubicBezTo>
                <a:lnTo>
                  <a:pt x="230889" y="877077"/>
                </a:lnTo>
                <a:lnTo>
                  <a:pt x="258881" y="886408"/>
                </a:lnTo>
                <a:cubicBezTo>
                  <a:pt x="308427" y="869892"/>
                  <a:pt x="291351" y="884937"/>
                  <a:pt x="296204" y="802432"/>
                </a:cubicBezTo>
                <a:cubicBezTo>
                  <a:pt x="300956" y="721647"/>
                  <a:pt x="300151" y="640582"/>
                  <a:pt x="305534" y="559836"/>
                </a:cubicBezTo>
                <a:cubicBezTo>
                  <a:pt x="306403" y="546808"/>
                  <a:pt x="331110" y="468141"/>
                  <a:pt x="333526" y="466530"/>
                </a:cubicBezTo>
                <a:lnTo>
                  <a:pt x="361518" y="447869"/>
                </a:lnTo>
                <a:cubicBezTo>
                  <a:pt x="358408" y="531844"/>
                  <a:pt x="357597" y="615936"/>
                  <a:pt x="352187" y="699795"/>
                </a:cubicBezTo>
                <a:cubicBezTo>
                  <a:pt x="351361" y="712592"/>
                  <a:pt x="342857" y="724294"/>
                  <a:pt x="342857" y="737118"/>
                </a:cubicBezTo>
                <a:cubicBezTo>
                  <a:pt x="342857" y="964184"/>
                  <a:pt x="349077" y="1191208"/>
                  <a:pt x="352187" y="1418253"/>
                </a:cubicBezTo>
                <a:lnTo>
                  <a:pt x="436163" y="1408922"/>
                </a:lnTo>
                <a:cubicBezTo>
                  <a:pt x="473446" y="1405371"/>
                  <a:pt x="511007" y="1404541"/>
                  <a:pt x="548130" y="1399591"/>
                </a:cubicBezTo>
                <a:cubicBezTo>
                  <a:pt x="557879" y="1398291"/>
                  <a:pt x="566290" y="1390510"/>
                  <a:pt x="576122" y="1390261"/>
                </a:cubicBezTo>
                <a:cubicBezTo>
                  <a:pt x="812442" y="1384278"/>
                  <a:pt x="1048873" y="1384040"/>
                  <a:pt x="1285249" y="1380930"/>
                </a:cubicBezTo>
                <a:cubicBezTo>
                  <a:pt x="1279028" y="1374710"/>
                  <a:pt x="1271113" y="1369812"/>
                  <a:pt x="1266587" y="1362269"/>
                </a:cubicBezTo>
                <a:cubicBezTo>
                  <a:pt x="1261527" y="1353835"/>
                  <a:pt x="1258287" y="1344058"/>
                  <a:pt x="1257257" y="1334277"/>
                </a:cubicBezTo>
                <a:cubicBezTo>
                  <a:pt x="1252037" y="1284691"/>
                  <a:pt x="1250480" y="1234782"/>
                  <a:pt x="1247926" y="1184987"/>
                </a:cubicBezTo>
                <a:cubicBezTo>
                  <a:pt x="1244259" y="1113479"/>
                  <a:pt x="1243885" y="1041790"/>
                  <a:pt x="1238596" y="970383"/>
                </a:cubicBezTo>
                <a:cubicBezTo>
                  <a:pt x="1236759" y="945581"/>
                  <a:pt x="1225743" y="928305"/>
                  <a:pt x="1219934" y="905069"/>
                </a:cubicBezTo>
                <a:cubicBezTo>
                  <a:pt x="1191338" y="790682"/>
                  <a:pt x="1235259" y="942372"/>
                  <a:pt x="1201273" y="783771"/>
                </a:cubicBezTo>
                <a:cubicBezTo>
                  <a:pt x="1197151" y="764537"/>
                  <a:pt x="1182612" y="727787"/>
                  <a:pt x="1182612" y="727787"/>
                </a:cubicBezTo>
                <a:cubicBezTo>
                  <a:pt x="1185722" y="653142"/>
                  <a:pt x="1182675" y="577986"/>
                  <a:pt x="1191942" y="503853"/>
                </a:cubicBezTo>
                <a:cubicBezTo>
                  <a:pt x="1195052" y="478971"/>
                  <a:pt x="1197150" y="553764"/>
                  <a:pt x="1201273" y="578498"/>
                </a:cubicBezTo>
                <a:cubicBezTo>
                  <a:pt x="1203381" y="591147"/>
                  <a:pt x="1207822" y="603302"/>
                  <a:pt x="1210604" y="615820"/>
                </a:cubicBezTo>
                <a:cubicBezTo>
                  <a:pt x="1214044" y="631301"/>
                  <a:pt x="1216088" y="647088"/>
                  <a:pt x="1219934" y="662473"/>
                </a:cubicBezTo>
                <a:cubicBezTo>
                  <a:pt x="1222319" y="672015"/>
                  <a:pt x="1227336" y="680821"/>
                  <a:pt x="1229265" y="690465"/>
                </a:cubicBezTo>
                <a:cubicBezTo>
                  <a:pt x="1236686" y="727567"/>
                  <a:pt x="1235961" y="766536"/>
                  <a:pt x="1247926" y="802432"/>
                </a:cubicBezTo>
                <a:cubicBezTo>
                  <a:pt x="1254146" y="821093"/>
                  <a:pt x="1261816" y="839333"/>
                  <a:pt x="1266587" y="858416"/>
                </a:cubicBezTo>
                <a:cubicBezTo>
                  <a:pt x="1269577" y="870375"/>
                  <a:pt x="1278556" y="910344"/>
                  <a:pt x="1285249" y="923730"/>
                </a:cubicBezTo>
                <a:cubicBezTo>
                  <a:pt x="1290264" y="933760"/>
                  <a:pt x="1297690" y="942391"/>
                  <a:pt x="1303910" y="951722"/>
                </a:cubicBezTo>
                <a:cubicBezTo>
                  <a:pt x="1307020" y="961053"/>
                  <a:pt x="1308180" y="971280"/>
                  <a:pt x="1313240" y="979714"/>
                </a:cubicBezTo>
                <a:cubicBezTo>
                  <a:pt x="1326047" y="1001059"/>
                  <a:pt x="1337877" y="1000367"/>
                  <a:pt x="1359893" y="1007706"/>
                </a:cubicBezTo>
                <a:cubicBezTo>
                  <a:pt x="1371853" y="1004716"/>
                  <a:pt x="1411821" y="995738"/>
                  <a:pt x="1425208" y="989044"/>
                </a:cubicBezTo>
                <a:cubicBezTo>
                  <a:pt x="1489641" y="956827"/>
                  <a:pt x="1412851" y="980470"/>
                  <a:pt x="1490522" y="961053"/>
                </a:cubicBezTo>
                <a:cubicBezTo>
                  <a:pt x="1499853" y="954832"/>
                  <a:pt x="1516315" y="953387"/>
                  <a:pt x="1518514" y="942391"/>
                </a:cubicBezTo>
                <a:cubicBezTo>
                  <a:pt x="1520713" y="931395"/>
                  <a:pt x="1506858" y="923156"/>
                  <a:pt x="1499853" y="914400"/>
                </a:cubicBezTo>
                <a:cubicBezTo>
                  <a:pt x="1494357" y="907530"/>
                  <a:pt x="1486823" y="902496"/>
                  <a:pt x="1481191" y="895738"/>
                </a:cubicBezTo>
                <a:cubicBezTo>
                  <a:pt x="1471236" y="883792"/>
                  <a:pt x="1462530" y="870857"/>
                  <a:pt x="1453200" y="858416"/>
                </a:cubicBezTo>
                <a:cubicBezTo>
                  <a:pt x="1424016" y="741683"/>
                  <a:pt x="1461321" y="886844"/>
                  <a:pt x="1434538" y="793102"/>
                </a:cubicBezTo>
                <a:cubicBezTo>
                  <a:pt x="1411104" y="711081"/>
                  <a:pt x="1438251" y="794908"/>
                  <a:pt x="1415877" y="727787"/>
                </a:cubicBezTo>
                <a:cubicBezTo>
                  <a:pt x="1412767" y="709126"/>
                  <a:pt x="1411983" y="689925"/>
                  <a:pt x="1406547" y="671804"/>
                </a:cubicBezTo>
                <a:cubicBezTo>
                  <a:pt x="1402550" y="658481"/>
                  <a:pt x="1390172" y="648201"/>
                  <a:pt x="1387885" y="634481"/>
                </a:cubicBezTo>
                <a:cubicBezTo>
                  <a:pt x="1380708" y="591421"/>
                  <a:pt x="1383655" y="547208"/>
                  <a:pt x="1378555" y="503853"/>
                </a:cubicBezTo>
                <a:cubicBezTo>
                  <a:pt x="1377406" y="494085"/>
                  <a:pt x="1371926" y="485318"/>
                  <a:pt x="1369224" y="475861"/>
                </a:cubicBezTo>
                <a:cubicBezTo>
                  <a:pt x="1365701" y="463531"/>
                  <a:pt x="1363416" y="450869"/>
                  <a:pt x="1359893" y="438538"/>
                </a:cubicBezTo>
                <a:cubicBezTo>
                  <a:pt x="1357191" y="429081"/>
                  <a:pt x="1353265" y="420003"/>
                  <a:pt x="1350563" y="410546"/>
                </a:cubicBezTo>
                <a:cubicBezTo>
                  <a:pt x="1349570" y="407070"/>
                  <a:pt x="1337062" y="352113"/>
                  <a:pt x="1331902" y="345232"/>
                </a:cubicBezTo>
                <a:cubicBezTo>
                  <a:pt x="1318707" y="327638"/>
                  <a:pt x="1300800" y="314130"/>
                  <a:pt x="1285249" y="298579"/>
                </a:cubicBezTo>
                <a:cubicBezTo>
                  <a:pt x="1279028" y="292359"/>
                  <a:pt x="1273907" y="284798"/>
                  <a:pt x="1266587" y="279918"/>
                </a:cubicBezTo>
                <a:cubicBezTo>
                  <a:pt x="1257257" y="273698"/>
                  <a:pt x="1247352" y="268262"/>
                  <a:pt x="1238596" y="261257"/>
                </a:cubicBezTo>
                <a:cubicBezTo>
                  <a:pt x="1219602" y="246062"/>
                  <a:pt x="1215130" y="235389"/>
                  <a:pt x="1201273" y="214604"/>
                </a:cubicBezTo>
                <a:lnTo>
                  <a:pt x="1182612" y="139959"/>
                </a:lnTo>
                <a:cubicBezTo>
                  <a:pt x="1179502" y="127518"/>
                  <a:pt x="1182349" y="111704"/>
                  <a:pt x="1173281" y="102636"/>
                </a:cubicBezTo>
                <a:cubicBezTo>
                  <a:pt x="1129431" y="58786"/>
                  <a:pt x="1156268" y="81963"/>
                  <a:pt x="1089306" y="37322"/>
                </a:cubicBezTo>
                <a:cubicBezTo>
                  <a:pt x="1079975" y="31102"/>
                  <a:pt x="1072193" y="21381"/>
                  <a:pt x="1061314" y="18661"/>
                </a:cubicBezTo>
                <a:cubicBezTo>
                  <a:pt x="1014450" y="6945"/>
                  <a:pt x="1036157" y="13385"/>
                  <a:pt x="996000" y="0"/>
                </a:cubicBezTo>
                <a:cubicBezTo>
                  <a:pt x="986669" y="3110"/>
                  <a:pt x="976805" y="4932"/>
                  <a:pt x="968008" y="9330"/>
                </a:cubicBezTo>
                <a:cubicBezTo>
                  <a:pt x="957978" y="14345"/>
                  <a:pt x="947945" y="20062"/>
                  <a:pt x="940016" y="27991"/>
                </a:cubicBezTo>
                <a:cubicBezTo>
                  <a:pt x="924813" y="43194"/>
                  <a:pt x="917083" y="63739"/>
                  <a:pt x="912024" y="83975"/>
                </a:cubicBezTo>
                <a:cubicBezTo>
                  <a:pt x="911270" y="86992"/>
                  <a:pt x="912024" y="90196"/>
                  <a:pt x="912024" y="933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6746033" y="4961067"/>
            <a:ext cx="559836" cy="49472"/>
          </a:xfrm>
          <a:custGeom>
            <a:avLst/>
            <a:gdLst>
              <a:gd name="connsiteX0" fmla="*/ 0 w 559836"/>
              <a:gd name="connsiteY0" fmla="*/ 30811 h 49472"/>
              <a:gd name="connsiteX1" fmla="*/ 37322 w 559836"/>
              <a:gd name="connsiteY1" fmla="*/ 21480 h 49472"/>
              <a:gd name="connsiteX2" fmla="*/ 93306 w 559836"/>
              <a:gd name="connsiteY2" fmla="*/ 2819 h 49472"/>
              <a:gd name="connsiteX3" fmla="*/ 541175 w 559836"/>
              <a:gd name="connsiteY3" fmla="*/ 12149 h 49472"/>
              <a:gd name="connsiteX4" fmla="*/ 550506 w 559836"/>
              <a:gd name="connsiteY4" fmla="*/ 40141 h 49472"/>
              <a:gd name="connsiteX5" fmla="*/ 559836 w 559836"/>
              <a:gd name="connsiteY5" fmla="*/ 49472 h 4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836" h="49472">
                <a:moveTo>
                  <a:pt x="0" y="30811"/>
                </a:moveTo>
                <a:cubicBezTo>
                  <a:pt x="12441" y="27701"/>
                  <a:pt x="25039" y="25165"/>
                  <a:pt x="37322" y="21480"/>
                </a:cubicBezTo>
                <a:cubicBezTo>
                  <a:pt x="56163" y="15828"/>
                  <a:pt x="93306" y="2819"/>
                  <a:pt x="93306" y="2819"/>
                </a:cubicBezTo>
                <a:cubicBezTo>
                  <a:pt x="242596" y="5929"/>
                  <a:pt x="392348" y="0"/>
                  <a:pt x="541175" y="12149"/>
                </a:cubicBezTo>
                <a:cubicBezTo>
                  <a:pt x="550978" y="12949"/>
                  <a:pt x="546108" y="31344"/>
                  <a:pt x="550506" y="40141"/>
                </a:cubicBezTo>
                <a:cubicBezTo>
                  <a:pt x="552473" y="44075"/>
                  <a:pt x="556726" y="46362"/>
                  <a:pt x="559836" y="4947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6735948" y="4991878"/>
            <a:ext cx="308664" cy="1390261"/>
          </a:xfrm>
          <a:custGeom>
            <a:avLst/>
            <a:gdLst>
              <a:gd name="connsiteX0" fmla="*/ 308664 w 308664"/>
              <a:gd name="connsiteY0" fmla="*/ 1390261 h 1390261"/>
              <a:gd name="connsiteX1" fmla="*/ 290003 w 308664"/>
              <a:gd name="connsiteY1" fmla="*/ 1352938 h 1390261"/>
              <a:gd name="connsiteX2" fmla="*/ 280672 w 308664"/>
              <a:gd name="connsiteY2" fmla="*/ 1324946 h 1390261"/>
              <a:gd name="connsiteX3" fmla="*/ 262011 w 308664"/>
              <a:gd name="connsiteY3" fmla="*/ 1287624 h 1390261"/>
              <a:gd name="connsiteX4" fmla="*/ 252681 w 308664"/>
              <a:gd name="connsiteY4" fmla="*/ 1138334 h 1390261"/>
              <a:gd name="connsiteX5" fmla="*/ 234019 w 308664"/>
              <a:gd name="connsiteY5" fmla="*/ 1110342 h 1390261"/>
              <a:gd name="connsiteX6" fmla="*/ 224689 w 308664"/>
              <a:gd name="connsiteY6" fmla="*/ 923730 h 1390261"/>
              <a:gd name="connsiteX7" fmla="*/ 215358 w 308664"/>
              <a:gd name="connsiteY7" fmla="*/ 345232 h 1390261"/>
              <a:gd name="connsiteX8" fmla="*/ 206028 w 308664"/>
              <a:gd name="connsiteY8" fmla="*/ 317240 h 1390261"/>
              <a:gd name="connsiteX9" fmla="*/ 196697 w 308664"/>
              <a:gd name="connsiteY9" fmla="*/ 279918 h 1390261"/>
              <a:gd name="connsiteX10" fmla="*/ 140713 w 308664"/>
              <a:gd name="connsiteY10" fmla="*/ 233265 h 1390261"/>
              <a:gd name="connsiteX11" fmla="*/ 112721 w 308664"/>
              <a:gd name="connsiteY11" fmla="*/ 195942 h 1390261"/>
              <a:gd name="connsiteX12" fmla="*/ 94060 w 308664"/>
              <a:gd name="connsiteY12" fmla="*/ 167951 h 1390261"/>
              <a:gd name="connsiteX13" fmla="*/ 75399 w 308664"/>
              <a:gd name="connsiteY13" fmla="*/ 149289 h 1390261"/>
              <a:gd name="connsiteX14" fmla="*/ 47407 w 308664"/>
              <a:gd name="connsiteY14" fmla="*/ 102636 h 1390261"/>
              <a:gd name="connsiteX15" fmla="*/ 10085 w 308664"/>
              <a:gd name="connsiteY15" fmla="*/ 46653 h 1390261"/>
              <a:gd name="connsiteX16" fmla="*/ 754 w 308664"/>
              <a:gd name="connsiteY16" fmla="*/ 0 h 139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664" h="1390261">
                <a:moveTo>
                  <a:pt x="308664" y="1390261"/>
                </a:moveTo>
                <a:cubicBezTo>
                  <a:pt x="302444" y="1377820"/>
                  <a:pt x="295482" y="1365723"/>
                  <a:pt x="290003" y="1352938"/>
                </a:cubicBezTo>
                <a:cubicBezTo>
                  <a:pt x="286129" y="1343898"/>
                  <a:pt x="284546" y="1333986"/>
                  <a:pt x="280672" y="1324946"/>
                </a:cubicBezTo>
                <a:cubicBezTo>
                  <a:pt x="275193" y="1312162"/>
                  <a:pt x="268231" y="1300065"/>
                  <a:pt x="262011" y="1287624"/>
                </a:cubicBezTo>
                <a:cubicBezTo>
                  <a:pt x="258901" y="1237861"/>
                  <a:pt x="260457" y="1187584"/>
                  <a:pt x="252681" y="1138334"/>
                </a:cubicBezTo>
                <a:cubicBezTo>
                  <a:pt x="250932" y="1127257"/>
                  <a:pt x="235469" y="1121462"/>
                  <a:pt x="234019" y="1110342"/>
                </a:cubicBezTo>
                <a:cubicBezTo>
                  <a:pt x="225963" y="1048583"/>
                  <a:pt x="227799" y="985934"/>
                  <a:pt x="224689" y="923730"/>
                </a:cubicBezTo>
                <a:cubicBezTo>
                  <a:pt x="221579" y="730897"/>
                  <a:pt x="221289" y="537999"/>
                  <a:pt x="215358" y="345232"/>
                </a:cubicBezTo>
                <a:cubicBezTo>
                  <a:pt x="215056" y="335401"/>
                  <a:pt x="208730" y="326697"/>
                  <a:pt x="206028" y="317240"/>
                </a:cubicBezTo>
                <a:cubicBezTo>
                  <a:pt x="202505" y="304910"/>
                  <a:pt x="203059" y="291052"/>
                  <a:pt x="196697" y="279918"/>
                </a:cubicBezTo>
                <a:cubicBezTo>
                  <a:pt x="185644" y="260575"/>
                  <a:pt x="158551" y="245157"/>
                  <a:pt x="140713" y="233265"/>
                </a:cubicBezTo>
                <a:cubicBezTo>
                  <a:pt x="131382" y="220824"/>
                  <a:pt x="121760" y="208597"/>
                  <a:pt x="112721" y="195942"/>
                </a:cubicBezTo>
                <a:cubicBezTo>
                  <a:pt x="106203" y="186817"/>
                  <a:pt x="101065" y="176707"/>
                  <a:pt x="94060" y="167951"/>
                </a:cubicBezTo>
                <a:cubicBezTo>
                  <a:pt x="88565" y="161082"/>
                  <a:pt x="81619" y="155510"/>
                  <a:pt x="75399" y="149289"/>
                </a:cubicBezTo>
                <a:cubicBezTo>
                  <a:pt x="57558" y="95770"/>
                  <a:pt x="78146" y="143621"/>
                  <a:pt x="47407" y="102636"/>
                </a:cubicBezTo>
                <a:cubicBezTo>
                  <a:pt x="33950" y="84694"/>
                  <a:pt x="10085" y="46653"/>
                  <a:pt x="10085" y="46653"/>
                </a:cubicBezTo>
                <a:cubicBezTo>
                  <a:pt x="0" y="6313"/>
                  <a:pt x="754" y="22154"/>
                  <a:pt x="75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7184711" y="5047861"/>
            <a:ext cx="139820" cy="1315617"/>
          </a:xfrm>
          <a:custGeom>
            <a:avLst/>
            <a:gdLst>
              <a:gd name="connsiteX0" fmla="*/ 139820 w 139820"/>
              <a:gd name="connsiteY0" fmla="*/ 1315617 h 1315617"/>
              <a:gd name="connsiteX1" fmla="*/ 130489 w 139820"/>
              <a:gd name="connsiteY1" fmla="*/ 1268963 h 1315617"/>
              <a:gd name="connsiteX2" fmla="*/ 111828 w 139820"/>
              <a:gd name="connsiteY2" fmla="*/ 1231641 h 1315617"/>
              <a:gd name="connsiteX3" fmla="*/ 102497 w 139820"/>
              <a:gd name="connsiteY3" fmla="*/ 1203649 h 1315617"/>
              <a:gd name="connsiteX4" fmla="*/ 74505 w 139820"/>
              <a:gd name="connsiteY4" fmla="*/ 1082351 h 1315617"/>
              <a:gd name="connsiteX5" fmla="*/ 46513 w 139820"/>
              <a:gd name="connsiteY5" fmla="*/ 979715 h 1315617"/>
              <a:gd name="connsiteX6" fmla="*/ 37183 w 139820"/>
              <a:gd name="connsiteY6" fmla="*/ 895739 h 1315617"/>
              <a:gd name="connsiteX7" fmla="*/ 18522 w 139820"/>
              <a:gd name="connsiteY7" fmla="*/ 839755 h 1315617"/>
              <a:gd name="connsiteX8" fmla="*/ 18522 w 139820"/>
              <a:gd name="connsiteY8" fmla="*/ 233266 h 1315617"/>
              <a:gd name="connsiteX9" fmla="*/ 37183 w 139820"/>
              <a:gd name="connsiteY9" fmla="*/ 177282 h 1315617"/>
              <a:gd name="connsiteX10" fmla="*/ 65175 w 139820"/>
              <a:gd name="connsiteY10" fmla="*/ 93306 h 1315617"/>
              <a:gd name="connsiteX11" fmla="*/ 83836 w 139820"/>
              <a:gd name="connsiteY11" fmla="*/ 37323 h 1315617"/>
              <a:gd name="connsiteX12" fmla="*/ 102497 w 139820"/>
              <a:gd name="connsiteY12" fmla="*/ 18661 h 1315617"/>
              <a:gd name="connsiteX13" fmla="*/ 130489 w 139820"/>
              <a:gd name="connsiteY13" fmla="*/ 0 h 13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820" h="1315617">
                <a:moveTo>
                  <a:pt x="139820" y="1315617"/>
                </a:moveTo>
                <a:cubicBezTo>
                  <a:pt x="136710" y="1300066"/>
                  <a:pt x="135504" y="1284008"/>
                  <a:pt x="130489" y="1268963"/>
                </a:cubicBezTo>
                <a:cubicBezTo>
                  <a:pt x="126091" y="1255768"/>
                  <a:pt x="117307" y="1244425"/>
                  <a:pt x="111828" y="1231641"/>
                </a:cubicBezTo>
                <a:cubicBezTo>
                  <a:pt x="107954" y="1222601"/>
                  <a:pt x="105607" y="1212980"/>
                  <a:pt x="102497" y="1203649"/>
                </a:cubicBezTo>
                <a:cubicBezTo>
                  <a:pt x="80838" y="1052029"/>
                  <a:pt x="108661" y="1218977"/>
                  <a:pt x="74505" y="1082351"/>
                </a:cubicBezTo>
                <a:cubicBezTo>
                  <a:pt x="53459" y="998165"/>
                  <a:pt x="63955" y="1032037"/>
                  <a:pt x="46513" y="979715"/>
                </a:cubicBezTo>
                <a:cubicBezTo>
                  <a:pt x="43403" y="951723"/>
                  <a:pt x="42706" y="923356"/>
                  <a:pt x="37183" y="895739"/>
                </a:cubicBezTo>
                <a:cubicBezTo>
                  <a:pt x="33325" y="876450"/>
                  <a:pt x="18522" y="839755"/>
                  <a:pt x="18522" y="839755"/>
                </a:cubicBezTo>
                <a:cubicBezTo>
                  <a:pt x="7007" y="586436"/>
                  <a:pt x="0" y="535794"/>
                  <a:pt x="18522" y="233266"/>
                </a:cubicBezTo>
                <a:cubicBezTo>
                  <a:pt x="19724" y="213632"/>
                  <a:pt x="30963" y="195943"/>
                  <a:pt x="37183" y="177282"/>
                </a:cubicBezTo>
                <a:lnTo>
                  <a:pt x="65175" y="93306"/>
                </a:lnTo>
                <a:cubicBezTo>
                  <a:pt x="65176" y="93304"/>
                  <a:pt x="83835" y="37324"/>
                  <a:pt x="83836" y="37323"/>
                </a:cubicBezTo>
                <a:cubicBezTo>
                  <a:pt x="90056" y="31102"/>
                  <a:pt x="95628" y="24157"/>
                  <a:pt x="102497" y="18661"/>
                </a:cubicBezTo>
                <a:cubicBezTo>
                  <a:pt x="111254" y="11656"/>
                  <a:pt x="130489" y="0"/>
                  <a:pt x="13048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 descr="KakaoTalk_20221102_102851857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3347864" y="4365104"/>
            <a:ext cx="2322162" cy="2167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직선 연결선 65"/>
          <p:cNvCxnSpPr/>
          <p:nvPr/>
        </p:nvCxnSpPr>
        <p:spPr>
          <a:xfrm flipH="1">
            <a:off x="1259632" y="6840588"/>
            <a:ext cx="437012" cy="1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547664" y="6453336"/>
            <a:ext cx="15281" cy="4046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5536" y="64886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83568" y="443711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372635" y="537321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372635" y="350100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aside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디자인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63688" y="1484784"/>
            <a:ext cx="652992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348880"/>
            <a:ext cx="6529928" cy="56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85720" y="171448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1418308" y="1419111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8001818" y="14279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763688" y="1412776"/>
            <a:ext cx="664373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1166" y="114298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1024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rot="10800000">
            <a:off x="1331640" y="148478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>
            <a:off x="1331640" y="2348880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1191838" y="1912618"/>
            <a:ext cx="85725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4465" y="200024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4208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nav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 rot="10800000">
            <a:off x="1403648" y="2924944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604391" y="2347809"/>
            <a:ext cx="15281" cy="577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2420888"/>
            <a:ext cx="7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50 </a:t>
            </a:r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3688" y="2492896"/>
            <a:ext cx="936104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43808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장바구니</a:t>
            </a:r>
            <a:endParaRPr lang="ko-KR" altLang="en-US" sz="11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51920" y="2492896"/>
            <a:ext cx="1008112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최근 본 상품</a:t>
            </a:r>
            <a:endParaRPr lang="ko-KR" altLang="en-US" sz="11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32040" y="2492896"/>
            <a:ext cx="108012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주문배송조회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572000" y="1988840"/>
            <a:ext cx="1643074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300192" y="1988840"/>
            <a:ext cx="642942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검색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763688" y="2924944"/>
            <a:ext cx="6572296" cy="37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539552" y="42930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section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 rot="10800000">
            <a:off x="1259632" y="645333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547664" y="2996952"/>
            <a:ext cx="72008" cy="3456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3851920" y="3501008"/>
            <a:ext cx="1584176" cy="27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9952" y="4869160"/>
            <a:ext cx="857256" cy="285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170080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/>
              <a:t>옷가게</a:t>
            </a:r>
            <a:endParaRPr lang="ko-KR" altLang="en-US" sz="2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228184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고객센터</a:t>
            </a:r>
            <a:endParaRPr lang="ko-KR" altLang="en-US" sz="11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236296" y="2492896"/>
            <a:ext cx="79208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이벤트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50100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1763688" y="6525344"/>
            <a:ext cx="6529928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회사소개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인재채용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제휴제안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	</a:t>
            </a:r>
            <a:r>
              <a:rPr lang="ko-KR" altLang="en-US" sz="1200" dirty="0" smtClean="0"/>
              <a:t>개인정보처리방침</a:t>
            </a:r>
            <a:r>
              <a:rPr lang="en-US" altLang="ko-KR" sz="1200" dirty="0" smtClean="0"/>
              <a:t>         </a:t>
            </a:r>
            <a:r>
              <a:rPr lang="ko-KR" altLang="en-US" sz="1200" dirty="0" smtClean="0"/>
              <a:t>고객센터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851920" y="3933056"/>
            <a:ext cx="1584176" cy="27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8" name="직사각형 57"/>
          <p:cNvSpPr/>
          <p:nvPr/>
        </p:nvSpPr>
        <p:spPr>
          <a:xfrm>
            <a:off x="3851920" y="4365104"/>
            <a:ext cx="1584176" cy="276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9" name="TextBox 58"/>
          <p:cNvSpPr txBox="1"/>
          <p:nvPr/>
        </p:nvSpPr>
        <p:spPr>
          <a:xfrm>
            <a:off x="2771800" y="393305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771800" y="436510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전화번</a:t>
            </a:r>
            <a:r>
              <a:rPr lang="ko-KR" altLang="en-US" sz="1000" dirty="0" smtClean="0"/>
              <a:t>호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5652120" y="3501008"/>
            <a:ext cx="86409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아이디검</a:t>
            </a:r>
            <a:r>
              <a:rPr lang="ko-KR" altLang="en-US" sz="1000" smtClean="0"/>
              <a:t>사</a:t>
            </a:r>
            <a:endParaRPr lang="ko-KR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실행화면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6696745" cy="515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0"/>
            <a:ext cx="7467600" cy="1143000"/>
          </a:xfrm>
        </p:spPr>
        <p:txBody>
          <a:bodyPr/>
          <a:lstStyle/>
          <a:p>
            <a:r>
              <a:rPr lang="ko-KR" altLang="en-US" dirty="0" smtClean="0"/>
              <a:t>실행화면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 화면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836712"/>
            <a:ext cx="7948935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600" y="1196752"/>
          <a:ext cx="7128792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376264"/>
              </a:tblGrid>
              <a:tr h="681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정상동작여부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681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형식 체크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8~10</a:t>
                      </a:r>
                      <a:r>
                        <a:rPr lang="ko-KR" altLang="en-US" sz="1200" dirty="0" smtClean="0"/>
                        <a:t>글자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숫자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글자이상 포함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681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아이디 검사버튼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정상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아이디형식 확인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681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전화번호 </a:t>
                      </a:r>
                      <a:r>
                        <a:rPr lang="en-US" altLang="ko-KR" sz="1200" dirty="0" smtClean="0"/>
                        <a:t>– </a:t>
                      </a:r>
                      <a:r>
                        <a:rPr lang="ko-KR" altLang="en-US" sz="1200" dirty="0" smtClean="0"/>
                        <a:t>자동 입력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정상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 시 </a:t>
                      </a:r>
                      <a:r>
                        <a:rPr lang="en-US" altLang="ko-KR" sz="1200" dirty="0" smtClean="0"/>
                        <a:t>010-1234-1234 </a:t>
                      </a:r>
                      <a:r>
                        <a:rPr lang="ko-KR" altLang="en-US" sz="1200" dirty="0" smtClean="0"/>
                        <a:t>형식으로 출력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6816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전화번호 형식 확인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정상</a:t>
                      </a:r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형식이 틀릴 경우 안내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  <a:tr h="840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회원가입 시 </a:t>
                      </a:r>
                      <a:r>
                        <a:rPr lang="ko-KR" altLang="en-US" sz="1200" dirty="0" smtClean="0"/>
                        <a:t>입력형식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아이디검사여부 확인</a:t>
                      </a:r>
                      <a:endParaRPr lang="ko-KR" altLang="en-US" sz="1200" dirty="0" smtClean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정상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 가능여부 확인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형식이 맞지 않을 경우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회원가입 불가</a:t>
                      </a:r>
                      <a:endParaRPr lang="ko-KR" altLang="en-US" sz="1200" dirty="0"/>
                    </a:p>
                  </a:txBody>
                  <a:tcPr marL="86360" marR="8636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657</TotalTime>
  <Words>427</Words>
  <Application>Microsoft Office PowerPoint</Application>
  <PresentationFormat>화면 슬라이드 쇼(4:3)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메트로</vt:lpstr>
      <vt:lpstr>UI 테스트 과제</vt:lpstr>
      <vt:lpstr>요구사항 </vt:lpstr>
      <vt:lpstr>메인메뉴 설명</vt:lpstr>
      <vt:lpstr>개발언어</vt:lpstr>
      <vt:lpstr>메인화면 디자인 &lt;샘플&gt;</vt:lpstr>
      <vt:lpstr>메인화면 디자인 &lt;샘플&gt;</vt:lpstr>
      <vt:lpstr>실행화면 - 메인화면</vt:lpstr>
      <vt:lpstr>실행화면 – 회원가입 화면</vt:lpstr>
      <vt:lpstr>테스트</vt:lpstr>
      <vt:lpstr>구현하지 못한 기능</vt:lpstr>
      <vt:lpstr>소스첨부</vt:lpstr>
      <vt:lpstr>소스첨부</vt:lpstr>
      <vt:lpstr>소스첨부</vt:lpstr>
      <vt:lpstr>소스첨부 join.html 화면</vt:lpstr>
      <vt:lpstr>소스첨부 join.html 화면</vt:lpstr>
      <vt:lpstr>소스첨부 join.html 화면</vt:lpstr>
      <vt:lpstr>소스첨부 join.html JS</vt:lpstr>
      <vt:lpstr>소스첨부 join.html JS</vt:lpstr>
      <vt:lpstr>소스첨부 css</vt:lpstr>
      <vt:lpstr>소스첨부 css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화면구현</dc:title>
  <dc:creator>soo</dc:creator>
  <cp:lastModifiedBy>human</cp:lastModifiedBy>
  <cp:revision>79</cp:revision>
  <dcterms:created xsi:type="dcterms:W3CDTF">2022-10-31T04:34:42Z</dcterms:created>
  <dcterms:modified xsi:type="dcterms:W3CDTF">2022-11-10T05:55:13Z</dcterms:modified>
</cp:coreProperties>
</file>