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0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7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5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3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6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4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6E1B-C114-417D-B69C-7A2CFB0B265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7A58-D21F-4ED5-B169-9E6389711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9177" y="4235978"/>
            <a:ext cx="557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Franklin Gothic Medium" panose="020B0603020102020204" pitchFamily="34" charset="0"/>
              </a:rPr>
              <a:t>프로젝트      </a:t>
            </a:r>
            <a:r>
              <a:rPr lang="en-US" altLang="ko-KR" sz="1200" dirty="0">
                <a:latin typeface="Franklin Gothic Medium" panose="020B0603020102020204" pitchFamily="34" charset="0"/>
              </a:rPr>
              <a:t>20</a:t>
            </a:r>
            <a:r>
              <a:rPr lang="en-US" altLang="ko-KR" sz="1200" dirty="0"/>
              <a:t>22.2.21 ~ 2022.4.8 </a:t>
            </a:r>
            <a:r>
              <a:rPr lang="en-US" altLang="ko-KR" sz="1200" dirty="0">
                <a:latin typeface="Franklin Gothic Medium" panose="020B0603020102020204" pitchFamily="34" charset="0"/>
              </a:rPr>
              <a:t>(6</a:t>
            </a:r>
            <a:r>
              <a:rPr lang="ko-KR" altLang="en-US" sz="1200" dirty="0">
                <a:latin typeface="Franklin Gothic Medium" panose="020B0603020102020204" pitchFamily="34" charset="0"/>
              </a:rPr>
              <a:t>주</a:t>
            </a:r>
            <a:r>
              <a:rPr lang="en-US" altLang="ko-KR" sz="1200" dirty="0">
                <a:latin typeface="Franklin Gothic Medium" panose="020B0603020102020204" pitchFamily="34" charset="0"/>
              </a:rPr>
              <a:t>)</a:t>
            </a:r>
            <a:endParaRPr lang="ko-KR" altLang="en-US" sz="1100" dirty="0">
              <a:latin typeface="Franklin Gothic Medium" panose="020B06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3192" y="5444226"/>
            <a:ext cx="355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Franklin Gothic Medium" panose="020B0603020102020204" pitchFamily="34" charset="0"/>
              </a:rPr>
              <a:t>서울 </a:t>
            </a:r>
            <a:r>
              <a:rPr lang="en-US" altLang="ko-KR" sz="1400" dirty="0">
                <a:latin typeface="Franklin Gothic Medium" panose="020B0603020102020204" pitchFamily="34" charset="0"/>
              </a:rPr>
              <a:t>5</a:t>
            </a:r>
            <a:r>
              <a:rPr lang="ko-KR" altLang="en-US" sz="1400" dirty="0">
                <a:latin typeface="Franklin Gothic Medium" panose="020B0603020102020204" pitchFamily="34" charset="0"/>
              </a:rPr>
              <a:t>반 </a:t>
            </a:r>
            <a:r>
              <a:rPr lang="en-US" altLang="ko-KR" sz="1400" dirty="0">
                <a:latin typeface="Franklin Gothic Medium" panose="020B0603020102020204" pitchFamily="34" charset="0"/>
              </a:rPr>
              <a:t>4</a:t>
            </a:r>
            <a:r>
              <a:rPr lang="ko-KR" altLang="en-US" sz="1400" dirty="0">
                <a:latin typeface="Franklin Gothic Medium" panose="020B0603020102020204" pitchFamily="34" charset="0"/>
              </a:rPr>
              <a:t>팀 </a:t>
            </a:r>
            <a:r>
              <a:rPr lang="en-US" altLang="ko-KR" sz="1400" dirty="0">
                <a:latin typeface="Franklin Gothic Medium" panose="020B0603020102020204" pitchFamily="34" charset="0"/>
              </a:rPr>
              <a:t>A504</a:t>
            </a:r>
            <a:endParaRPr lang="ko-KR" altLang="en-US" sz="1400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3192" y="5165408"/>
            <a:ext cx="3556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Franklin Gothic Medium" panose="020B0603020102020204" pitchFamily="34" charset="0"/>
              </a:rPr>
              <a:t>SSAFY 6th</a:t>
            </a:r>
            <a:endParaRPr lang="ko-KR" alt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2399" y="5711624"/>
            <a:ext cx="681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Franklin Gothic Medium" panose="020B0603020102020204" pitchFamily="34" charset="0"/>
              </a:rPr>
              <a:t>윤희영</a:t>
            </a:r>
            <a:r>
              <a:rPr lang="en-US" altLang="ko-KR" sz="1200" dirty="0">
                <a:latin typeface="Franklin Gothic Medium" panose="020B0603020102020204" pitchFamily="34" charset="0"/>
              </a:rPr>
              <a:t>(</a:t>
            </a:r>
            <a:r>
              <a:rPr lang="ko-KR" altLang="en-US" sz="1200" dirty="0">
                <a:latin typeface="Franklin Gothic Medium" panose="020B0603020102020204" pitchFamily="34" charset="0"/>
              </a:rPr>
              <a:t>팀장</a:t>
            </a:r>
            <a:r>
              <a:rPr lang="en-US" altLang="ko-KR" sz="1200" dirty="0">
                <a:latin typeface="Franklin Gothic Medium" panose="020B0603020102020204" pitchFamily="34" charset="0"/>
              </a:rPr>
              <a:t>), </a:t>
            </a:r>
            <a:r>
              <a:rPr lang="ko-KR" altLang="en-US" sz="1200" dirty="0">
                <a:latin typeface="Franklin Gothic Medium" panose="020B0603020102020204" pitchFamily="34" charset="0"/>
              </a:rPr>
              <a:t>이상우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 err="1">
                <a:latin typeface="Franklin Gothic Medium" panose="020B0603020102020204" pitchFamily="34" charset="0"/>
              </a:rPr>
              <a:t>이다예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이상훈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권도혁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3193" y="3605036"/>
            <a:ext cx="355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Medium" panose="020B0603020102020204" pitchFamily="34" charset="0"/>
              </a:rPr>
              <a:t>시연 시나리오</a:t>
            </a:r>
            <a:endParaRPr lang="ko-KR" altLang="en-US" sz="1600" b="1" dirty="0">
              <a:latin typeface="Franklin Gothic Medium" panose="020B0603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6A651-0FF2-4D63-88D4-4C3BB070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456596"/>
            <a:ext cx="6383065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4984" y="773645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[ 22.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거래내역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4984" y="1270392"/>
            <a:ext cx="5577016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Shop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에서 원하는 상품을 선택하고 구매하기를 누르면 보유 밀크</a:t>
            </a:r>
            <a:r>
              <a:rPr lang="en-US" altLang="ko-KR" sz="1200" dirty="0">
                <a:latin typeface="Franklin Gothic Medium" panose="020B0603020102020204" pitchFamily="34" charset="0"/>
              </a:rPr>
              <a:t>(MILK)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에서 해당 가격만큼의 밀크</a:t>
            </a:r>
            <a:r>
              <a:rPr lang="en-US" altLang="ko-KR" sz="1200" dirty="0">
                <a:latin typeface="Franklin Gothic Medium" panose="020B0603020102020204" pitchFamily="34" charset="0"/>
              </a:rPr>
              <a:t>(MILK)</a:t>
            </a:r>
            <a:r>
              <a:rPr lang="ko-KR" altLang="en-US" sz="1200" dirty="0">
                <a:latin typeface="Franklin Gothic Medium" panose="020B0603020102020204" pitchFamily="34" charset="0"/>
              </a:rPr>
              <a:t>를 차감합니다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4984" y="3448339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[ 23.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거래내역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4984" y="4011243"/>
            <a:ext cx="5577016" cy="93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판매자에게 상품 수령 후 거래내역에서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수령 확인</a:t>
            </a:r>
            <a:r>
              <a:rPr lang="ko-KR" altLang="en-US" sz="1200" dirty="0">
                <a:latin typeface="Franklin Gothic Medium" panose="020B0603020102020204" pitchFamily="34" charset="0"/>
              </a:rPr>
              <a:t>을</a:t>
            </a:r>
            <a:r>
              <a:rPr lang="ko-KR" altLang="en-US" sz="14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누르면 </a:t>
            </a:r>
            <a:r>
              <a:rPr lang="en-US" altLang="ko-KR" sz="1200" dirty="0">
                <a:latin typeface="Franklin Gothic Medium" panose="020B0603020102020204" pitchFamily="34" charset="0"/>
              </a:rPr>
              <a:t>22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 결제했던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밀크가 판매자에게 전달된다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87DFD-268D-4EEB-B93C-B6A8C510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0" y="478545"/>
            <a:ext cx="5243927" cy="326218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861C471-2690-4AB4-9C7B-19CF58316992}"/>
              </a:ext>
            </a:extLst>
          </p:cNvPr>
          <p:cNvSpPr/>
          <p:nvPr/>
        </p:nvSpPr>
        <p:spPr>
          <a:xfrm>
            <a:off x="0" y="208029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2A7F36-93F4-47AF-9AAC-85C0DCAD0031}"/>
              </a:ext>
            </a:extLst>
          </p:cNvPr>
          <p:cNvSpPr/>
          <p:nvPr/>
        </p:nvSpPr>
        <p:spPr>
          <a:xfrm>
            <a:off x="2955054" y="2927927"/>
            <a:ext cx="360802" cy="2519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0FC11F-2C3C-4A44-AD5F-9742DB4A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9" y="3515415"/>
            <a:ext cx="5814220" cy="3262182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0E0EF25-603C-49F5-81F6-2412592667ED}"/>
              </a:ext>
            </a:extLst>
          </p:cNvPr>
          <p:cNvSpPr/>
          <p:nvPr/>
        </p:nvSpPr>
        <p:spPr>
          <a:xfrm>
            <a:off x="88255" y="3839085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848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4984" y="773645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[ 24.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거래내역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4984" y="1270392"/>
            <a:ext cx="5577016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상품을 판매했던 판매자는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거래내역</a:t>
            </a:r>
            <a:r>
              <a:rPr lang="ko-KR" altLang="en-US" sz="1200" dirty="0">
                <a:latin typeface="Franklin Gothic Medium" panose="020B0603020102020204" pitchFamily="34" charset="0"/>
              </a:rPr>
              <a:t>의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판매 중인 아이템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에서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판매자 확인</a:t>
            </a:r>
            <a:r>
              <a:rPr lang="ko-KR" altLang="en-US" sz="1200" dirty="0">
                <a:latin typeface="Franklin Gothic Medium" panose="020B0603020102020204" pitchFamily="34" charset="0"/>
              </a:rPr>
              <a:t>을</a:t>
            </a: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눌러 판매를 확정 짓습니다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4984" y="3448339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[ 25.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거래내역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4984" y="4011243"/>
            <a:ext cx="5577016" cy="93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24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판매자 확인</a:t>
            </a:r>
            <a:r>
              <a:rPr lang="ko-KR" altLang="en-US" sz="1200" dirty="0">
                <a:latin typeface="Franklin Gothic Medium" panose="020B0603020102020204" pitchFamily="34" charset="0"/>
              </a:rPr>
              <a:t>을 눌러 판매를 확정 짓게 되면 지갑에 거래했던 밀크가 정상적으로 들어오는 것을 확인할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2A7F36-93F4-47AF-9AAC-85C0DCAD0031}"/>
              </a:ext>
            </a:extLst>
          </p:cNvPr>
          <p:cNvSpPr/>
          <p:nvPr/>
        </p:nvSpPr>
        <p:spPr>
          <a:xfrm>
            <a:off x="2955054" y="2927927"/>
            <a:ext cx="360802" cy="2519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CCFFDB-05DA-420C-9327-F4F16D4F6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4" y="374846"/>
            <a:ext cx="5098473" cy="280498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FFC0C77-2C5D-4AAD-9DE2-B17C835CAA0E}"/>
              </a:ext>
            </a:extLst>
          </p:cNvPr>
          <p:cNvSpPr/>
          <p:nvPr/>
        </p:nvSpPr>
        <p:spPr>
          <a:xfrm>
            <a:off x="101600" y="202688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3BABF-81A4-45C1-9C47-7B4EC18D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5" y="3477497"/>
            <a:ext cx="6137492" cy="317781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206F57D-8431-40BA-BD0B-24187D8835AF}"/>
              </a:ext>
            </a:extLst>
          </p:cNvPr>
          <p:cNvSpPr/>
          <p:nvPr/>
        </p:nvSpPr>
        <p:spPr>
          <a:xfrm>
            <a:off x="233709" y="3179831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75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33229" y="3317279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Franklin Gothic Medium" panose="020B0603020102020204" pitchFamily="34" charset="0"/>
              </a:rPr>
              <a:t> [ 3.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회원 가입 페이지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3229" y="347252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[ 1. </a:t>
            </a:r>
            <a:r>
              <a:rPr lang="ko-KR" altLang="en-US" sz="1300" b="1" dirty="0" err="1">
                <a:latin typeface="Franklin Gothic Medium" panose="020B0603020102020204" pitchFamily="34" charset="0"/>
              </a:rPr>
              <a:t>메인화면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&amp;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로그인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,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회원가입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3229" y="729289"/>
            <a:ext cx="5577016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 err="1">
                <a:latin typeface="Franklin Gothic Medium" panose="020B0603020102020204" pitchFamily="34" charset="0"/>
              </a:rPr>
              <a:t>메인화면입니다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 </a:t>
            </a:r>
            <a:r>
              <a:rPr lang="en-US" altLang="ko-KR" sz="1400" dirty="0">
                <a:latin typeface="Franklin Gothic Medium" panose="020B0603020102020204" pitchFamily="34" charset="0"/>
              </a:rPr>
              <a:t>Sign in</a:t>
            </a:r>
            <a:r>
              <a:rPr lang="ko-KR" altLang="en-US" sz="1200" dirty="0">
                <a:latin typeface="Franklin Gothic Medium" panose="020B0603020102020204" pitchFamily="34" charset="0"/>
              </a:rPr>
              <a:t>과 </a:t>
            </a:r>
            <a:r>
              <a:rPr lang="en-US" altLang="ko-KR" sz="1400" dirty="0">
                <a:latin typeface="Franklin Gothic Medium" panose="020B0603020102020204" pitchFamily="34" charset="0"/>
              </a:rPr>
              <a:t>Sing Up </a:t>
            </a:r>
            <a:r>
              <a:rPr lang="ko-KR" altLang="en-US" sz="1200" dirty="0">
                <a:latin typeface="Franklin Gothic Medium" panose="020B0603020102020204" pitchFamily="34" charset="0"/>
              </a:rPr>
              <a:t>버튼을 통해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로그인 및 회원가입을 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  <a:endParaRPr lang="ko-KR" altLang="en-US" sz="1100" dirty="0"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3229" y="3699446"/>
            <a:ext cx="5577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닉네임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, </a:t>
            </a:r>
            <a:r>
              <a:rPr lang="ko-KR" altLang="en-US" sz="1200" dirty="0"/>
              <a:t>주소를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입력해 회원가입을 진행합니다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이미 이메일이 있거나 같은 닉네임이 있으면 회원가입이 진행되지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Daum</a:t>
            </a:r>
            <a:r>
              <a:rPr lang="en-US" altLang="ko-KR" sz="1200" dirty="0"/>
              <a:t> API</a:t>
            </a:r>
            <a:r>
              <a:rPr lang="ko-KR" altLang="en-US" sz="1200" dirty="0"/>
              <a:t>를 통해 도로명 주소 및 직역명을 통해 주소를 찾아 입력할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>
              <a:latin typeface="Franklin Gothic Medium" panose="020B06030201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0273" y="3467729"/>
            <a:ext cx="5822957" cy="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7C72FB-E5C9-4B83-8572-0AD7AE4E6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4" y="188582"/>
            <a:ext cx="5253593" cy="31655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A3A1CA-78FF-494B-8E72-46373D0E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2" y="3471329"/>
            <a:ext cx="3440442" cy="3267966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7C40E5-D416-4668-9708-AD2A8E2FCDAC}"/>
              </a:ext>
            </a:extLst>
          </p:cNvPr>
          <p:cNvGrpSpPr/>
          <p:nvPr/>
        </p:nvGrpSpPr>
        <p:grpSpPr>
          <a:xfrm>
            <a:off x="3275343" y="3530877"/>
            <a:ext cx="3291541" cy="2597834"/>
            <a:chOff x="3275343" y="3530877"/>
            <a:chExt cx="3291541" cy="25978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AF2580A-339A-463F-9454-49EED512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343" y="3530877"/>
              <a:ext cx="3291541" cy="2597834"/>
            </a:xfrm>
            <a:prstGeom prst="rect">
              <a:avLst/>
            </a:prstGeom>
          </p:spPr>
        </p:pic>
        <p:sp>
          <p:nvSpPr>
            <p:cNvPr id="23" name="모서리가 둥근 직사각형 7">
              <a:extLst>
                <a:ext uri="{FF2B5EF4-FFF2-40B4-BE49-F238E27FC236}">
                  <a16:creationId xmlns:a16="http://schemas.microsoft.com/office/drawing/2014/main" id="{CBC36BF2-7B9D-4C9A-8FF8-7BA89E37440A}"/>
                </a:ext>
              </a:extLst>
            </p:cNvPr>
            <p:cNvSpPr/>
            <p:nvPr/>
          </p:nvSpPr>
          <p:spPr>
            <a:xfrm>
              <a:off x="4621778" y="5419813"/>
              <a:ext cx="453224" cy="15529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B04D938-7682-457C-A265-AB819BE86B12}"/>
              </a:ext>
            </a:extLst>
          </p:cNvPr>
          <p:cNvSpPr txBox="1"/>
          <p:nvPr/>
        </p:nvSpPr>
        <p:spPr>
          <a:xfrm>
            <a:off x="6533229" y="1529978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Franklin Gothic Medium" panose="020B0603020102020204" pitchFamily="34" charset="0"/>
              </a:rPr>
              <a:t> [ 2.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회원 가입 페이지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030BD8-043C-4C54-8BAC-3936ADAE6B4C}"/>
              </a:ext>
            </a:extLst>
          </p:cNvPr>
          <p:cNvSpPr/>
          <p:nvPr/>
        </p:nvSpPr>
        <p:spPr>
          <a:xfrm>
            <a:off x="330273" y="286247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C369572-2426-4FA6-85BC-12D2AF65F486}"/>
              </a:ext>
            </a:extLst>
          </p:cNvPr>
          <p:cNvSpPr/>
          <p:nvPr/>
        </p:nvSpPr>
        <p:spPr>
          <a:xfrm>
            <a:off x="514232" y="3778195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3E248A6-3CF0-4CD1-83FD-F876464263E5}"/>
              </a:ext>
            </a:extLst>
          </p:cNvPr>
          <p:cNvSpPr/>
          <p:nvPr/>
        </p:nvSpPr>
        <p:spPr>
          <a:xfrm>
            <a:off x="3402750" y="3644895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8BAB14-A4FA-43B6-AABC-268ABAE93D1F}"/>
              </a:ext>
            </a:extLst>
          </p:cNvPr>
          <p:cNvSpPr txBox="1"/>
          <p:nvPr/>
        </p:nvSpPr>
        <p:spPr>
          <a:xfrm>
            <a:off x="6533229" y="1892216"/>
            <a:ext cx="557701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비밀번호를 입력하여 로그인을 진행합니다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계정이 없어도 카카오 아이디만 있으면 쉽게 회원 가입을 진행할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0227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9335" y="681456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[ 4.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메인 페이지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&amp;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커뮤니티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9335" y="1124373"/>
            <a:ext cx="5577016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로그인에 성공하면 나타나는 메인 페이지 입니다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성공적으로 로그인 되면 </a:t>
            </a:r>
            <a:r>
              <a:rPr lang="en-US" altLang="ko-KR" sz="1200" dirty="0" err="1">
                <a:latin typeface="Franklin Gothic Medium" panose="020B0603020102020204" pitchFamily="34" charset="0"/>
              </a:rPr>
              <a:t>MyPage</a:t>
            </a:r>
            <a:r>
              <a:rPr lang="ko-KR" altLang="en-US" sz="1200" dirty="0">
                <a:latin typeface="Franklin Gothic Medium" panose="020B0603020102020204" pitchFamily="34" charset="0"/>
              </a:rPr>
              <a:t>와 </a:t>
            </a:r>
            <a:r>
              <a:rPr lang="en-US" altLang="ko-KR" sz="1200" dirty="0">
                <a:latin typeface="Franklin Gothic Medium" panose="020B0603020102020204" pitchFamily="34" charset="0"/>
              </a:rPr>
              <a:t>Log Out </a:t>
            </a:r>
            <a:r>
              <a:rPr lang="ko-KR" altLang="en-US" sz="1200" dirty="0">
                <a:latin typeface="Franklin Gothic Medium" panose="020B0603020102020204" pitchFamily="34" charset="0"/>
              </a:rPr>
              <a:t>버튼이 활성화 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Community </a:t>
            </a:r>
            <a:r>
              <a:rPr lang="ko-KR" altLang="en-US" sz="1200" dirty="0">
                <a:latin typeface="Franklin Gothic Medium" panose="020B0603020102020204" pitchFamily="34" charset="0"/>
              </a:rPr>
              <a:t>버튼을 클릭해 커뮤니티 활동을 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  <a:endParaRPr lang="ko-KR" altLang="en-US" sz="1100" dirty="0">
              <a:latin typeface="Franklin Gothic Medium" panose="020B06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9335" y="2621860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[ 5. 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커뮤니티 목록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5B710C-10D7-4DFA-8378-E1B5A157D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3" y="3067145"/>
            <a:ext cx="5722620" cy="1885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7B4C8F-15D8-42D3-BA93-69716B16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1" y="762000"/>
            <a:ext cx="5383032" cy="2060713"/>
          </a:xfrm>
          <a:prstGeom prst="rect">
            <a:avLst/>
          </a:prstGeom>
        </p:spPr>
      </p:pic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36382156-D58A-4C56-927D-6980732BC162}"/>
              </a:ext>
            </a:extLst>
          </p:cNvPr>
          <p:cNvSpPr/>
          <p:nvPr/>
        </p:nvSpPr>
        <p:spPr>
          <a:xfrm>
            <a:off x="4600205" y="790096"/>
            <a:ext cx="360692" cy="1193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523A33D-8D17-4445-9DFA-7472C9FCEAA5}"/>
              </a:ext>
            </a:extLst>
          </p:cNvPr>
          <p:cNvSpPr/>
          <p:nvPr/>
        </p:nvSpPr>
        <p:spPr>
          <a:xfrm>
            <a:off x="4451265" y="472646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0C6C7DD-6502-4B39-B246-9628F7479DA9}"/>
              </a:ext>
            </a:extLst>
          </p:cNvPr>
          <p:cNvSpPr/>
          <p:nvPr/>
        </p:nvSpPr>
        <p:spPr>
          <a:xfrm>
            <a:off x="125573" y="2992208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B2DF8C-770C-456E-AE57-AFD51D051127}"/>
              </a:ext>
            </a:extLst>
          </p:cNvPr>
          <p:cNvSpPr/>
          <p:nvPr/>
        </p:nvSpPr>
        <p:spPr>
          <a:xfrm>
            <a:off x="5380346" y="4424946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E1DAB-40E2-4524-AE17-38A3E968714C}"/>
              </a:ext>
            </a:extLst>
          </p:cNvPr>
          <p:cNvSpPr txBox="1"/>
          <p:nvPr/>
        </p:nvSpPr>
        <p:spPr>
          <a:xfrm>
            <a:off x="6709335" y="3058507"/>
            <a:ext cx="5577016" cy="88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커뮤니티에 들어오면 사용자들이 작성한 </a:t>
            </a:r>
            <a:r>
              <a:rPr lang="ko-KR" altLang="en-US" sz="1200" dirty="0" err="1">
                <a:latin typeface="Franklin Gothic Medium" panose="020B0603020102020204" pitchFamily="34" charset="0"/>
              </a:rPr>
              <a:t>게시글들을</a:t>
            </a:r>
            <a:r>
              <a:rPr lang="ko-KR" altLang="en-US" sz="1200" dirty="0">
                <a:latin typeface="Franklin Gothic Medium" panose="020B0603020102020204" pitchFamily="34" charset="0"/>
              </a:rPr>
              <a:t> 볼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관심있는 글을 클릭하여 자세한 내용을 볼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820F9-39C7-4D27-A231-B084F54410BB}"/>
              </a:ext>
            </a:extLst>
          </p:cNvPr>
          <p:cNvSpPr txBox="1"/>
          <p:nvPr/>
        </p:nvSpPr>
        <p:spPr>
          <a:xfrm>
            <a:off x="6709335" y="3945983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[ 6, 7 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커뮤니티 글 작성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C31DA0-9994-4751-A8E2-3D63B74C4463}"/>
              </a:ext>
            </a:extLst>
          </p:cNvPr>
          <p:cNvSpPr txBox="1"/>
          <p:nvPr/>
        </p:nvSpPr>
        <p:spPr>
          <a:xfrm>
            <a:off x="6709335" y="4335611"/>
            <a:ext cx="5577016" cy="121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글 작성 버튼을 클릭해 게시글을 남길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본인이 작성한 글은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글 수정 버튼</a:t>
            </a:r>
            <a:r>
              <a:rPr lang="en-US" altLang="ko-KR" sz="1400" b="1" dirty="0">
                <a:latin typeface="Franklin Gothic Medium" panose="020B0603020102020204" pitchFamily="34" charset="0"/>
              </a:rPr>
              <a:t>,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글 삭제 버튼</a:t>
            </a:r>
            <a:r>
              <a:rPr lang="ko-KR" altLang="en-US" sz="1200" dirty="0">
                <a:latin typeface="Franklin Gothic Medium" panose="020B0603020102020204" pitchFamily="34" charset="0"/>
              </a:rPr>
              <a:t>을 통해 수정 및 삭제가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가능합니다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  <a:endParaRPr lang="en-US" altLang="ko-KR" sz="1200" b="1" dirty="0">
              <a:latin typeface="Franklin Gothic Medium" panose="020B06030201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A5EB337-A862-4274-85F3-92C3C1717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3" y="4985357"/>
            <a:ext cx="5722620" cy="17653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1E2278BA-AA98-4809-BA72-3E2F91D4D836}"/>
              </a:ext>
            </a:extLst>
          </p:cNvPr>
          <p:cNvSpPr/>
          <p:nvPr/>
        </p:nvSpPr>
        <p:spPr>
          <a:xfrm>
            <a:off x="187151" y="4952984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6E7650-0E3B-4A23-B44D-6C3DA40D3341}"/>
              </a:ext>
            </a:extLst>
          </p:cNvPr>
          <p:cNvSpPr/>
          <p:nvPr/>
        </p:nvSpPr>
        <p:spPr>
          <a:xfrm>
            <a:off x="399601" y="2935460"/>
            <a:ext cx="5822957" cy="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EB4DA9-A59A-4D95-A630-FBC50DE5E6E3}"/>
              </a:ext>
            </a:extLst>
          </p:cNvPr>
          <p:cNvSpPr/>
          <p:nvPr/>
        </p:nvSpPr>
        <p:spPr>
          <a:xfrm>
            <a:off x="373284" y="4803301"/>
            <a:ext cx="5822957" cy="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6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22881" y="638506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Franklin Gothic Medium" panose="020B0603020102020204" pitchFamily="34" charset="0"/>
              </a:rPr>
              <a:t> [ 8.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커뮤니티 글 확인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2881" y="1165973"/>
            <a:ext cx="5577016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다른 사용자가 작성한 글을 볼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댓글 등록을 통해 의견을 남길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  <a:endParaRPr lang="ko-KR" altLang="en-US" sz="1100" dirty="0">
              <a:latin typeface="Franklin Gothic Medium" panose="020B06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2881" y="3737306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Franklin Gothic Medium" panose="020B0603020102020204" pitchFamily="34" charset="0"/>
              </a:rPr>
              <a:t> [ 9.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커뮤니티 댓글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2881" y="4264773"/>
            <a:ext cx="5577016" cy="19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다른 사용자가 작성한 글에 댓글을 남길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로그인한 사용자만 사용 가능하며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댓글을 남기면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닉네임과 프로필 이미지를 함께 남깁니다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  <a:r>
              <a:rPr lang="ko-KR" altLang="en-US" sz="1200" dirty="0">
                <a:latin typeface="Franklin Gothic Medium" panose="020B0603020102020204" pitchFamily="34" charset="0"/>
              </a:rPr>
              <a:t>댓글의 삭제는 본인만 가능합니다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endParaRPr lang="ko-KR" altLang="en-US" sz="1100" dirty="0">
              <a:latin typeface="Franklin Gothic Medium" panose="020B0603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0273" y="3467729"/>
            <a:ext cx="5822957" cy="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DB2E48-8589-4D96-9B05-DE31D9ABC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3" y="355051"/>
            <a:ext cx="6075128" cy="29688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B37A32-5077-45A6-8890-A1C4D240F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3" y="3576018"/>
            <a:ext cx="5822957" cy="313154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E560F258-9EA6-4761-8DE9-47F2F4D6C676}"/>
              </a:ext>
            </a:extLst>
          </p:cNvPr>
          <p:cNvSpPr/>
          <p:nvPr/>
        </p:nvSpPr>
        <p:spPr>
          <a:xfrm>
            <a:off x="32393" y="3598312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5898DD3-82B0-4703-A322-1E674D863277}"/>
              </a:ext>
            </a:extLst>
          </p:cNvPr>
          <p:cNvSpPr/>
          <p:nvPr/>
        </p:nvSpPr>
        <p:spPr>
          <a:xfrm>
            <a:off x="32393" y="357982"/>
            <a:ext cx="297880" cy="285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9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14984" y="726232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[ 10. </a:t>
            </a:r>
            <a:r>
              <a:rPr lang="ko-KR" altLang="en-US" sz="1300" b="1" dirty="0" err="1">
                <a:latin typeface="Franklin Gothic Medium" panose="020B0603020102020204" pitchFamily="34" charset="0"/>
              </a:rPr>
              <a:t>메인화면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&amp; Shop 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4984" y="3558375"/>
            <a:ext cx="5577016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현재 사용자가 등록한 상품들을 카드형태로 보여줍니다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상단에 검색기능을 통해 입력한 키워드에 해당하는 상품을 보여줍니다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좌측 상단의 </a:t>
            </a:r>
            <a:r>
              <a:rPr lang="ko-KR" altLang="en-US" sz="1200" dirty="0" err="1">
                <a:latin typeface="Franklin Gothic Medium" panose="020B0603020102020204" pitchFamily="34" charset="0"/>
              </a:rPr>
              <a:t>셀렉트를</a:t>
            </a:r>
            <a:r>
              <a:rPr lang="ko-KR" altLang="en-US" sz="1200" dirty="0">
                <a:latin typeface="Franklin Gothic Medium" panose="020B0603020102020204" pitchFamily="34" charset="0"/>
              </a:rPr>
              <a:t> 통해 빠르게 원하는 물건을 찾을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[Show all] </a:t>
            </a:r>
            <a:r>
              <a:rPr lang="ko-KR" altLang="en-US" sz="1200" dirty="0">
                <a:latin typeface="Franklin Gothic Medium" panose="020B0603020102020204" pitchFamily="34" charset="0"/>
              </a:rPr>
              <a:t>모든 상품을 보여줍니다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[</a:t>
            </a:r>
            <a:r>
              <a:rPr lang="ko-KR" altLang="en-US" sz="1200" b="1" dirty="0">
                <a:latin typeface="Franklin Gothic Medium" panose="020B0603020102020204" pitchFamily="34" charset="0"/>
              </a:rPr>
              <a:t>상태</a:t>
            </a:r>
            <a:r>
              <a:rPr lang="en-US" altLang="ko-KR" sz="1200" dirty="0">
                <a:latin typeface="Franklin Gothic Medium" panose="020B0603020102020204" pitchFamily="34" charset="0"/>
              </a:rPr>
              <a:t>] </a:t>
            </a:r>
            <a:r>
              <a:rPr lang="ko-KR" altLang="en-US" sz="1200" dirty="0">
                <a:latin typeface="Franklin Gothic Medium" panose="020B0603020102020204" pitchFamily="34" charset="0"/>
              </a:rPr>
              <a:t>대여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판매 중 원하는 상태의 상품을 확인할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[</a:t>
            </a:r>
            <a:r>
              <a:rPr lang="ko-KR" altLang="en-US" sz="1200" b="1" dirty="0">
                <a:latin typeface="Franklin Gothic Medium" panose="020B0603020102020204" pitchFamily="34" charset="0"/>
              </a:rPr>
              <a:t>카테고리</a:t>
            </a:r>
            <a:r>
              <a:rPr lang="en-US" altLang="ko-KR" sz="1200" dirty="0">
                <a:latin typeface="Franklin Gothic Medium" panose="020B0603020102020204" pitchFamily="34" charset="0"/>
              </a:rPr>
              <a:t>] </a:t>
            </a:r>
            <a:r>
              <a:rPr lang="ko-KR" altLang="en-US" sz="1200" dirty="0">
                <a:latin typeface="Franklin Gothic Medium" panose="020B0603020102020204" pitchFamily="34" charset="0"/>
              </a:rPr>
              <a:t>유아가구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유모차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임산부 등 원하는 카테고리를 골라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                 </a:t>
            </a:r>
            <a:r>
              <a:rPr lang="ko-KR" altLang="en-US" sz="1200" dirty="0">
                <a:latin typeface="Franklin Gothic Medium" panose="020B0603020102020204" pitchFamily="34" charset="0"/>
              </a:rPr>
              <a:t>상품을 볼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[</a:t>
            </a:r>
            <a:r>
              <a:rPr lang="ko-KR" altLang="en-US" sz="1200" b="1" dirty="0">
                <a:latin typeface="Franklin Gothic Medium" panose="020B0603020102020204" pitchFamily="34" charset="0"/>
              </a:rPr>
              <a:t>우리동네</a:t>
            </a:r>
            <a:r>
              <a:rPr lang="en-US" altLang="ko-KR" sz="1200" dirty="0">
                <a:latin typeface="Franklin Gothic Medium" panose="020B0603020102020204" pitchFamily="34" charset="0"/>
              </a:rPr>
              <a:t>] </a:t>
            </a:r>
            <a:r>
              <a:rPr lang="ko-KR" altLang="en-US" sz="1200" dirty="0">
                <a:latin typeface="Franklin Gothic Medium" panose="020B0603020102020204" pitchFamily="34" charset="0"/>
              </a:rPr>
              <a:t>처음 입력한 주소를 통해 같은 동네의 상품들을 확인하실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4984" y="3093829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Franklin Gothic Medium" panose="020B0603020102020204" pitchFamily="34" charset="0"/>
              </a:rPr>
              <a:t> [ 11. Shop </a:t>
            </a:r>
            <a:r>
              <a:rPr lang="ko-KR" altLang="en-US" sz="1300" b="1" dirty="0" err="1">
                <a:latin typeface="Franklin Gothic Medium" panose="020B0603020102020204" pitchFamily="34" charset="0"/>
              </a:rPr>
              <a:t>메인화면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4984" y="1213522"/>
            <a:ext cx="5577016" cy="14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Shop </a:t>
            </a:r>
            <a:r>
              <a:rPr lang="ko-KR" altLang="en-US" sz="1200" dirty="0">
                <a:latin typeface="Franklin Gothic Medium" panose="020B0603020102020204" pitchFamily="34" charset="0"/>
              </a:rPr>
              <a:t>버튼을 클릭하여 중고거래가 진행되는 상점으로 이동하실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로그인한 사용자만 사용 가능합니다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Franklin Gothic Medium" panose="020B0603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A76EA-99D9-4042-B59A-10EB35E74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2" y="151763"/>
            <a:ext cx="5731198" cy="345332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D801D6F-3826-4CAA-990E-A00574690F6C}"/>
              </a:ext>
            </a:extLst>
          </p:cNvPr>
          <p:cNvSpPr/>
          <p:nvPr/>
        </p:nvSpPr>
        <p:spPr>
          <a:xfrm>
            <a:off x="3116910" y="138051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61BA97-827B-458A-A8F5-FD2D3AEE3557}"/>
              </a:ext>
            </a:extLst>
          </p:cNvPr>
          <p:cNvSpPr/>
          <p:nvPr/>
        </p:nvSpPr>
        <p:spPr>
          <a:xfrm>
            <a:off x="318922" y="3417000"/>
            <a:ext cx="5822957" cy="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7279AB-2BA4-4F65-BF79-910B8F21E1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2" y="3435783"/>
            <a:ext cx="6097781" cy="292305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D9D17BB-2452-4B0A-BAAA-592BFC7B9DDE}"/>
              </a:ext>
            </a:extLst>
          </p:cNvPr>
          <p:cNvSpPr/>
          <p:nvPr/>
        </p:nvSpPr>
        <p:spPr>
          <a:xfrm>
            <a:off x="120641" y="3386217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16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18852" y="1539061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Franklin Gothic Medium" panose="020B0603020102020204" pitchFamily="34" charset="0"/>
              </a:rPr>
              <a:t> [ 11, 12. Shop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상세설명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8852" y="2339449"/>
            <a:ext cx="5577016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  <a:r>
              <a:rPr lang="ko-KR" altLang="en-US" sz="1200" dirty="0">
                <a:latin typeface="Franklin Gothic Medium" panose="020B0603020102020204" pitchFamily="34" charset="0"/>
              </a:rPr>
              <a:t>상품을 클릭하면 제목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가격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카테고리 등 상품에 대한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  <a:r>
              <a:rPr lang="ko-KR" altLang="en-US" sz="1200" dirty="0">
                <a:latin typeface="Franklin Gothic Medium" panose="020B0603020102020204" pitchFamily="34" charset="0"/>
              </a:rPr>
              <a:t>상세설명을 보실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  <a:r>
              <a:rPr lang="ko-KR" altLang="en-US" sz="1200" dirty="0">
                <a:latin typeface="Franklin Gothic Medium" panose="020B0603020102020204" pitchFamily="34" charset="0"/>
              </a:rPr>
              <a:t>하단의 </a:t>
            </a:r>
            <a:r>
              <a:rPr lang="en-US" altLang="ko-KR" sz="1200" dirty="0">
                <a:latin typeface="Franklin Gothic Medium" panose="020B0603020102020204" pitchFamily="34" charset="0"/>
              </a:rPr>
              <a:t>More Product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에는 사용자가 클릭한 상품의 카테고리와 같고 같은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  동네의</a:t>
            </a: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상품들을 최대 </a:t>
            </a:r>
            <a:r>
              <a:rPr lang="en-US" altLang="ko-KR" sz="1200" dirty="0">
                <a:latin typeface="Franklin Gothic Medium" panose="020B0603020102020204" pitchFamily="34" charset="0"/>
              </a:rPr>
              <a:t>4</a:t>
            </a:r>
            <a:r>
              <a:rPr lang="ko-KR" altLang="en-US" sz="1200" dirty="0">
                <a:latin typeface="Franklin Gothic Medium" panose="020B0603020102020204" pitchFamily="34" charset="0"/>
              </a:rPr>
              <a:t>개까지 추천해드립니다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본인이 등록한 </a:t>
            </a:r>
            <a:r>
              <a:rPr lang="en-US" altLang="ko-KR" sz="1200" dirty="0">
                <a:latin typeface="Franklin Gothic Medium" panose="020B0603020102020204" pitchFamily="34" charset="0"/>
              </a:rPr>
              <a:t>12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 그림과 달리 </a:t>
            </a:r>
            <a:r>
              <a:rPr lang="en-US" altLang="ko-KR" sz="1200" dirty="0">
                <a:latin typeface="Franklin Gothic Medium" panose="020B0603020102020204" pitchFamily="34" charset="0"/>
              </a:rPr>
              <a:t>13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번과 같이  다른 사람이 등록한 상품을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 클릭하면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채팅하기</a:t>
            </a:r>
            <a:r>
              <a:rPr lang="en-US" altLang="ko-KR" sz="1400" b="1" dirty="0">
                <a:latin typeface="Franklin Gothic Medium" panose="020B0603020102020204" pitchFamily="34" charset="0"/>
              </a:rPr>
              <a:t>,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관심상품 등록</a:t>
            </a:r>
            <a:r>
              <a:rPr lang="en-US" altLang="ko-KR" sz="1400" b="1" dirty="0">
                <a:latin typeface="Franklin Gothic Medium" panose="020B0603020102020204" pitchFamily="34" charset="0"/>
              </a:rPr>
              <a:t>,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구매하기 </a:t>
            </a:r>
            <a:r>
              <a:rPr lang="ko-KR" altLang="en-US" sz="1200" dirty="0">
                <a:latin typeface="Franklin Gothic Medium" panose="020B0603020102020204" pitchFamily="34" charset="0"/>
              </a:rPr>
              <a:t>버튼이 활성화 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en-US" altLang="ko-KR" sz="1200" b="1" dirty="0">
                <a:latin typeface="Franklin Gothic Medium" panose="020B0603020102020204" pitchFamily="34" charset="0"/>
              </a:rPr>
              <a:t>[</a:t>
            </a:r>
            <a:r>
              <a:rPr lang="ko-KR" altLang="en-US" sz="1200" b="1" dirty="0">
                <a:latin typeface="Franklin Gothic Medium" panose="020B0603020102020204" pitchFamily="34" charset="0"/>
              </a:rPr>
              <a:t>채팅하기</a:t>
            </a:r>
            <a:r>
              <a:rPr lang="en-US" altLang="ko-KR" sz="1200" b="1" dirty="0">
                <a:latin typeface="Franklin Gothic Medium" panose="020B0603020102020204" pitchFamily="34" charset="0"/>
              </a:rPr>
              <a:t>] </a:t>
            </a:r>
            <a:r>
              <a:rPr lang="ko-KR" altLang="en-US" sz="1200" dirty="0">
                <a:latin typeface="Franklin Gothic Medium" panose="020B0603020102020204" pitchFamily="34" charset="0"/>
              </a:rPr>
              <a:t>판매자에게 </a:t>
            </a:r>
            <a:r>
              <a:rPr lang="en-US" altLang="ko-KR" sz="1200" dirty="0">
                <a:latin typeface="Franklin Gothic Medium" panose="020B0603020102020204" pitchFamily="34" charset="0"/>
              </a:rPr>
              <a:t>1:1 </a:t>
            </a:r>
            <a:r>
              <a:rPr lang="ko-KR" altLang="en-US" sz="1200" dirty="0">
                <a:latin typeface="Franklin Gothic Medium" panose="020B0603020102020204" pitchFamily="34" charset="0"/>
              </a:rPr>
              <a:t>채팅을 요청합니다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 </a:t>
            </a:r>
            <a:r>
              <a:rPr lang="ko-KR" altLang="en-US" sz="1200" dirty="0">
                <a:latin typeface="Franklin Gothic Medium" panose="020B0603020102020204" pitchFamily="34" charset="0"/>
              </a:rPr>
              <a:t>채팅을 통해 장소를 정합니다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en-US" altLang="ko-KR" sz="1200" b="1" dirty="0">
                <a:latin typeface="Franklin Gothic Medium" panose="020B0603020102020204" pitchFamily="34" charset="0"/>
              </a:rPr>
              <a:t>[</a:t>
            </a:r>
            <a:r>
              <a:rPr lang="ko-KR" altLang="en-US" sz="1200" b="1" dirty="0">
                <a:latin typeface="Franklin Gothic Medium" panose="020B0603020102020204" pitchFamily="34" charset="0"/>
              </a:rPr>
              <a:t>관심상품 등록</a:t>
            </a:r>
            <a:r>
              <a:rPr lang="en-US" altLang="ko-KR" sz="1200" b="1" dirty="0">
                <a:latin typeface="Franklin Gothic Medium" panose="020B0603020102020204" pitchFamily="34" charset="0"/>
              </a:rPr>
              <a:t>] </a:t>
            </a:r>
            <a:r>
              <a:rPr lang="ko-KR" altLang="en-US" sz="1200" dirty="0">
                <a:latin typeface="Franklin Gothic Medium" panose="020B0603020102020204" pitchFamily="34" charset="0"/>
              </a:rPr>
              <a:t>관심상품으로 등록하여 간편하게 상품을 찾을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en-US" altLang="ko-KR" sz="1200" b="1" dirty="0">
                <a:latin typeface="Franklin Gothic Medium" panose="020B0603020102020204" pitchFamily="34" charset="0"/>
              </a:rPr>
              <a:t>[</a:t>
            </a:r>
            <a:r>
              <a:rPr lang="ko-KR" altLang="en-US" sz="1200" b="1" dirty="0">
                <a:latin typeface="Franklin Gothic Medium" panose="020B0603020102020204" pitchFamily="34" charset="0"/>
              </a:rPr>
              <a:t>구매하기</a:t>
            </a:r>
            <a:r>
              <a:rPr lang="en-US" altLang="ko-KR" sz="1200" b="1" dirty="0">
                <a:latin typeface="Franklin Gothic Medium" panose="020B0603020102020204" pitchFamily="34" charset="0"/>
              </a:rPr>
              <a:t>] </a:t>
            </a:r>
            <a:r>
              <a:rPr lang="ko-KR" altLang="en-US" sz="1200" dirty="0">
                <a:latin typeface="Franklin Gothic Medium" panose="020B0603020102020204" pitchFamily="34" charset="0"/>
              </a:rPr>
              <a:t>보유한 밀크를 사용하여 결제를 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 </a:t>
            </a:r>
            <a:r>
              <a:rPr lang="ko-KR" altLang="en-US" sz="1200" dirty="0">
                <a:latin typeface="Franklin Gothic Medium" panose="020B0603020102020204" pitchFamily="34" charset="0"/>
              </a:rPr>
              <a:t>상품을 받으면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                  </a:t>
            </a:r>
            <a:r>
              <a:rPr lang="en-US" altLang="ko-KR" sz="1400" dirty="0" err="1">
                <a:latin typeface="Franklin Gothic Medium" panose="020B0603020102020204" pitchFamily="34" charset="0"/>
              </a:rPr>
              <a:t>MyPage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에서</a:t>
            </a: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수령확인을 눌러 결제한 밀크를 판매자에게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                  </a:t>
            </a:r>
            <a:r>
              <a:rPr lang="ko-KR" altLang="en-US" sz="1200" dirty="0">
                <a:latin typeface="Franklin Gothic Medium" panose="020B0603020102020204" pitchFamily="34" charset="0"/>
              </a:rPr>
              <a:t>전송합니다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4189C0-D6D1-4D25-A2F5-DF0CE05A6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" y="119743"/>
            <a:ext cx="6518197" cy="3309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7DBD37-CC64-46EB-AE63-98C75B11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5449"/>
            <a:ext cx="6718852" cy="303739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B56AF9E-F029-4F14-95F9-7D020DBDF45F}"/>
              </a:ext>
            </a:extLst>
          </p:cNvPr>
          <p:cNvSpPr/>
          <p:nvPr/>
        </p:nvSpPr>
        <p:spPr>
          <a:xfrm>
            <a:off x="96787" y="95374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D29EE3-B146-4935-95FD-569C244B3717}"/>
              </a:ext>
            </a:extLst>
          </p:cNvPr>
          <p:cNvSpPr/>
          <p:nvPr/>
        </p:nvSpPr>
        <p:spPr>
          <a:xfrm>
            <a:off x="96785" y="3281211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273" y="3467729"/>
            <a:ext cx="5822957" cy="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19568" y="580601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[ 14.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프로필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984" y="4280314"/>
            <a:ext cx="557701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568" y="1125018"/>
            <a:ext cx="5577016" cy="266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Franklin Gothic Medium" panose="020B0603020102020204" pitchFamily="34" charset="0"/>
              </a:rPr>
              <a:t>MyPage</a:t>
            </a:r>
            <a:r>
              <a:rPr lang="ko-KR" altLang="en-US" sz="1200" dirty="0">
                <a:latin typeface="Franklin Gothic Medium" panose="020B0603020102020204" pitchFamily="34" charset="0"/>
              </a:rPr>
              <a:t>를 클릭하면 지갑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프로필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거래내역을 볼 수 있는 페이지로 이동합니다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[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프로필</a:t>
            </a:r>
            <a:r>
              <a:rPr lang="en-US" altLang="ko-KR" sz="1200" dirty="0">
                <a:latin typeface="Franklin Gothic Medium" panose="020B06030201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회원가입시 입력한 회원 정보를 보여줍니다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이메일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닉네임</a:t>
            </a:r>
            <a:r>
              <a:rPr lang="en-US" altLang="ko-KR" sz="1200" dirty="0">
                <a:latin typeface="Franklin Gothic Medium" panose="020B0603020102020204" pitchFamily="34" charset="0"/>
              </a:rPr>
              <a:t>, </a:t>
            </a:r>
            <a:r>
              <a:rPr lang="ko-KR" altLang="en-US" sz="1200" dirty="0">
                <a:latin typeface="Franklin Gothic Medium" panose="020B0603020102020204" pitchFamily="34" charset="0"/>
              </a:rPr>
              <a:t>주소를 보여주며 프로필 사진과 주소를 변경할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Community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 작성한 글은 </a:t>
            </a:r>
            <a:r>
              <a:rPr lang="en-US" altLang="ko-KR" sz="1200" dirty="0">
                <a:latin typeface="Franklin Gothic Medium" panose="020B0603020102020204" pitchFamily="34" charset="0"/>
              </a:rPr>
              <a:t>15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내가 작성한 글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에서</a:t>
            </a:r>
            <a:r>
              <a:rPr lang="ko-KR" altLang="en-US" sz="12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확인할 수 있으며</a:t>
            </a:r>
            <a:r>
              <a:rPr lang="en-US" altLang="ko-KR" sz="1200" dirty="0">
                <a:latin typeface="Franklin Gothic Medium" panose="020B06030201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Shop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에서 관심상품 등록한 상품들은 </a:t>
            </a:r>
            <a:r>
              <a:rPr lang="en-US" altLang="ko-KR" sz="1200" dirty="0">
                <a:latin typeface="Franklin Gothic Medium" panose="020B0603020102020204" pitchFamily="34" charset="0"/>
              </a:rPr>
              <a:t>16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나의 </a:t>
            </a:r>
            <a:r>
              <a:rPr lang="en-US" altLang="ko-KR" sz="1400" b="1" dirty="0">
                <a:latin typeface="Franklin Gothic Medium" panose="020B0603020102020204" pitchFamily="34" charset="0"/>
              </a:rPr>
              <a:t>wish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리스트</a:t>
            </a:r>
            <a:r>
              <a:rPr lang="ko-KR" altLang="en-US" sz="1200" dirty="0">
                <a:latin typeface="Franklin Gothic Medium" panose="020B0603020102020204" pitchFamily="34" charset="0"/>
              </a:rPr>
              <a:t>에서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확인할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53764-C7EA-48A0-939C-059E0739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1" y="0"/>
            <a:ext cx="5907840" cy="574084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FFB3CB2-1FB7-4C06-BF57-87C777046BA5}"/>
              </a:ext>
            </a:extLst>
          </p:cNvPr>
          <p:cNvSpPr/>
          <p:nvPr/>
        </p:nvSpPr>
        <p:spPr>
          <a:xfrm>
            <a:off x="85438" y="140446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36D9D3-C3A5-4F88-A09F-13D435ED5B46}"/>
              </a:ext>
            </a:extLst>
          </p:cNvPr>
          <p:cNvSpPr/>
          <p:nvPr/>
        </p:nvSpPr>
        <p:spPr>
          <a:xfrm>
            <a:off x="629478" y="3218113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38E5E64-152B-4180-9188-3066BDBA9552}"/>
              </a:ext>
            </a:extLst>
          </p:cNvPr>
          <p:cNvSpPr/>
          <p:nvPr/>
        </p:nvSpPr>
        <p:spPr>
          <a:xfrm>
            <a:off x="3515802" y="3256842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46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4984" y="773645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[ 17.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지갑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4984" y="1270392"/>
            <a:ext cx="5577016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탭에서 지갑을 클릭하면 지갑 정보를 볼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지갑을 생성한 적이 없다면 간단한 절차를 통해 지갑을 생성할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비밀번호를 입력하여 지갑을 생성할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4984" y="3182510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[ 18.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지갑 생성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4984" y="3684143"/>
            <a:ext cx="5577016" cy="19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>
                <a:latin typeface="Franklin Gothic Medium" panose="020B0603020102020204" pitchFamily="34" charset="0"/>
              </a:rPr>
              <a:t>비밀번호를 입력하고 지갑생성을 누르면 지갑 주소가 생성됩니다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지갑생성시 입력한 비밀번호를 통해 지갑을 사용할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생성된 지갑 주소는 저장하여 사용자가 따로 기억해야 하는 불편함을 줄였습니다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지갑 주소를 저장하면 자세한 정보를 볼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8DB66F-00B5-45F4-92AF-E8D1B36A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7" y="326022"/>
            <a:ext cx="5400041" cy="285648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5BC59A-AFDE-4728-B7DC-E5178CE33F8D}"/>
              </a:ext>
            </a:extLst>
          </p:cNvPr>
          <p:cNvSpPr/>
          <p:nvPr/>
        </p:nvSpPr>
        <p:spPr>
          <a:xfrm>
            <a:off x="389613" y="773645"/>
            <a:ext cx="2664000" cy="42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988C84-F9A0-408C-B9D7-B94CF536877A}"/>
              </a:ext>
            </a:extLst>
          </p:cNvPr>
          <p:cNvSpPr/>
          <p:nvPr/>
        </p:nvSpPr>
        <p:spPr>
          <a:xfrm>
            <a:off x="4849091" y="392825"/>
            <a:ext cx="424873" cy="253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32D3AE-D1FA-47FA-94C1-DA5223687530}"/>
              </a:ext>
            </a:extLst>
          </p:cNvPr>
          <p:cNvSpPr/>
          <p:nvPr/>
        </p:nvSpPr>
        <p:spPr>
          <a:xfrm>
            <a:off x="61544" y="519685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B7A3E3-3B38-4FE3-83F6-AF750D3A4488}"/>
              </a:ext>
            </a:extLst>
          </p:cNvPr>
          <p:cNvSpPr/>
          <p:nvPr/>
        </p:nvSpPr>
        <p:spPr>
          <a:xfrm>
            <a:off x="401676" y="1754266"/>
            <a:ext cx="3145087" cy="305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8EF0D47-B0E9-4B46-82A2-24E74DEB4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6" y="3073147"/>
            <a:ext cx="5794169" cy="307521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8641E52D-3685-42C1-971D-0DAD244449F9}"/>
              </a:ext>
            </a:extLst>
          </p:cNvPr>
          <p:cNvSpPr/>
          <p:nvPr/>
        </p:nvSpPr>
        <p:spPr>
          <a:xfrm>
            <a:off x="102813" y="2804440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26FE81B-0D96-4DEC-8357-CB6396EB41C3}"/>
              </a:ext>
            </a:extLst>
          </p:cNvPr>
          <p:cNvSpPr/>
          <p:nvPr/>
        </p:nvSpPr>
        <p:spPr>
          <a:xfrm>
            <a:off x="417387" y="5193415"/>
            <a:ext cx="2608452" cy="305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0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4984" y="773645"/>
            <a:ext cx="55770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Franklin Gothic Medium" panose="020B0603020102020204" pitchFamily="34" charset="0"/>
              </a:rPr>
              <a:t> 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[ 19. </a:t>
            </a:r>
            <a:r>
              <a:rPr lang="en-US" altLang="ko-KR" sz="1300" b="1" dirty="0" err="1">
                <a:latin typeface="Franklin Gothic Medium" panose="020B0603020102020204" pitchFamily="34" charset="0"/>
              </a:rPr>
              <a:t>MyPage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 </a:t>
            </a:r>
            <a:r>
              <a:rPr lang="ko-KR" altLang="en-US" sz="1300" b="1" dirty="0">
                <a:latin typeface="Franklin Gothic Medium" panose="020B0603020102020204" pitchFamily="34" charset="0"/>
              </a:rPr>
              <a:t>지갑 정보</a:t>
            </a:r>
            <a:r>
              <a:rPr lang="en-US" altLang="ko-KR" sz="1300" b="1" dirty="0">
                <a:latin typeface="Franklin Gothic Medium" panose="020B0603020102020204" pitchFamily="34" charset="0"/>
              </a:rPr>
              <a:t>]</a:t>
            </a:r>
            <a:endParaRPr lang="ko-KR" altLang="en-US" sz="1300" b="1" dirty="0">
              <a:latin typeface="Franklin Gothic Medium" panose="020B0603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78BE1C-9DC5-4598-A886-2D873C26C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1" y="635661"/>
            <a:ext cx="5503517" cy="229226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D6C0AB-8977-4B2D-B81C-56FBD65E3F2C}"/>
              </a:ext>
            </a:extLst>
          </p:cNvPr>
          <p:cNvSpPr/>
          <p:nvPr/>
        </p:nvSpPr>
        <p:spPr>
          <a:xfrm>
            <a:off x="547001" y="635662"/>
            <a:ext cx="3692490" cy="344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6AC47A-93F1-4682-824B-EDDC395261C9}"/>
              </a:ext>
            </a:extLst>
          </p:cNvPr>
          <p:cNvSpPr/>
          <p:nvPr/>
        </p:nvSpPr>
        <p:spPr>
          <a:xfrm>
            <a:off x="102813" y="415465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601FE11-F6F0-42AD-A8E7-3F768700260A}"/>
              </a:ext>
            </a:extLst>
          </p:cNvPr>
          <p:cNvSpPr/>
          <p:nvPr/>
        </p:nvSpPr>
        <p:spPr>
          <a:xfrm>
            <a:off x="3906983" y="998192"/>
            <a:ext cx="1496290" cy="3331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EA9D1A-A1A1-40EC-AD13-AE89938EC7D4}"/>
              </a:ext>
            </a:extLst>
          </p:cNvPr>
          <p:cNvSpPr/>
          <p:nvPr/>
        </p:nvSpPr>
        <p:spPr>
          <a:xfrm>
            <a:off x="5158438" y="653876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790D6-E4D7-474F-B40F-8629B5569BF7}"/>
              </a:ext>
            </a:extLst>
          </p:cNvPr>
          <p:cNvSpPr txBox="1"/>
          <p:nvPr/>
        </p:nvSpPr>
        <p:spPr>
          <a:xfrm>
            <a:off x="6614984" y="1164781"/>
            <a:ext cx="5577016" cy="2920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지갑 주소를 저장하면 상세 정보를 확인할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Franklin Gothic Medium" panose="020B0603020102020204" pitchFamily="34" charset="0"/>
              </a:rPr>
              <a:t>지갑 생성시 입력한 비밀번호를 </a:t>
            </a:r>
            <a:r>
              <a:rPr lang="en-US" altLang="ko-KR" sz="1200" dirty="0">
                <a:latin typeface="Franklin Gothic Medium" panose="020B0603020102020204" pitchFamily="34" charset="0"/>
              </a:rPr>
              <a:t>20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 </a:t>
            </a:r>
            <a:r>
              <a:rPr lang="en-US" altLang="ko-KR" sz="1400" dirty="0" err="1">
                <a:latin typeface="Franklin Gothic Medium" panose="020B0603020102020204" pitchFamily="34" charset="0"/>
              </a:rPr>
              <a:t>privateKey</a:t>
            </a:r>
            <a:r>
              <a:rPr lang="en-US" altLang="ko-KR" sz="1400" dirty="0">
                <a:latin typeface="Franklin Gothic Medium" panose="020B0603020102020204" pitchFamily="34" charset="0"/>
              </a:rPr>
              <a:t> </a:t>
            </a:r>
            <a:r>
              <a:rPr lang="ko-KR" altLang="en-US" sz="1400" b="1" dirty="0">
                <a:latin typeface="Franklin Gothic Medium" panose="020B0603020102020204" pitchFamily="34" charset="0"/>
              </a:rPr>
              <a:t>인증 </a:t>
            </a:r>
            <a:r>
              <a:rPr lang="ko-KR" altLang="en-US" sz="1200" dirty="0">
                <a:latin typeface="Franklin Gothic Medium" panose="020B0603020102020204" pitchFamily="34" charset="0"/>
              </a:rPr>
              <a:t>버튼에 입력해야만 </a:t>
            </a:r>
            <a:r>
              <a:rPr lang="en-US" altLang="ko-KR" sz="1200" dirty="0">
                <a:latin typeface="Franklin Gothic Medium" panose="020B0603020102020204" pitchFamily="34" charset="0"/>
              </a:rPr>
              <a:t> </a:t>
            </a:r>
            <a:r>
              <a:rPr lang="ko-KR" altLang="en-US" sz="1200" dirty="0" err="1">
                <a:latin typeface="Franklin Gothic Medium" panose="020B0603020102020204" pitchFamily="34" charset="0"/>
              </a:rPr>
              <a:t>이더</a:t>
            </a:r>
            <a:r>
              <a:rPr lang="ko-KR" altLang="en-US" sz="1200" dirty="0">
                <a:latin typeface="Franklin Gothic Medium" panose="020B0603020102020204" pitchFamily="34" charset="0"/>
              </a:rPr>
              <a:t> 및 밀크를 충전할 수 있습니다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20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 </a:t>
            </a:r>
            <a:r>
              <a:rPr lang="en-US" altLang="ko-KR" sz="1400" dirty="0" err="1">
                <a:latin typeface="Franklin Gothic Medium" panose="020B0603020102020204" pitchFamily="34" charset="0"/>
              </a:rPr>
              <a:t>privateKey</a:t>
            </a:r>
            <a:r>
              <a:rPr lang="ko-KR" altLang="en-US" sz="1200" dirty="0">
                <a:latin typeface="Franklin Gothic Medium" panose="020B0603020102020204" pitchFamily="34" charset="0"/>
              </a:rPr>
              <a:t>를 인증하면 </a:t>
            </a:r>
            <a:r>
              <a:rPr lang="en-US" altLang="ko-KR" sz="1200" dirty="0">
                <a:latin typeface="Franklin Gothic Medium" panose="020B0603020102020204" pitchFamily="34" charset="0"/>
              </a:rPr>
              <a:t>21</a:t>
            </a:r>
            <a:r>
              <a:rPr lang="ko-KR" altLang="en-US" sz="1200" dirty="0">
                <a:latin typeface="Franklin Gothic Medium" panose="020B0603020102020204" pitchFamily="34" charset="0"/>
              </a:rPr>
              <a:t>번과 같이 충전 버튼이 생깁니다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Franklin Gothic Medium" panose="020B0603020102020204" pitchFamily="34" charset="0"/>
              </a:rPr>
              <a:t>이더는</a:t>
            </a:r>
            <a:r>
              <a:rPr lang="ko-KR" altLang="en-US" sz="1200" dirty="0">
                <a:latin typeface="Franklin Gothic Medium" panose="020B0603020102020204" pitchFamily="34" charset="0"/>
              </a:rPr>
              <a:t> 시세에 따라 가격이 다르며</a:t>
            </a:r>
            <a:r>
              <a:rPr lang="en-US" altLang="ko-KR" sz="1200" dirty="0">
                <a:latin typeface="Franklin Gothic Medium" panose="020B0603020102020204" pitchFamily="34" charset="0"/>
              </a:rPr>
              <a:t>, 1</a:t>
            </a:r>
            <a:r>
              <a:rPr lang="ko-KR" altLang="en-US" sz="1200" dirty="0" err="1">
                <a:latin typeface="Franklin Gothic Medium" panose="020B0603020102020204" pitchFamily="34" charset="0"/>
              </a:rPr>
              <a:t>이더</a:t>
            </a:r>
            <a:r>
              <a:rPr lang="en-US" altLang="ko-KR" sz="1200" dirty="0">
                <a:latin typeface="Franklin Gothic Medium" panose="020B0603020102020204" pitchFamily="34" charset="0"/>
              </a:rPr>
              <a:t>(ETH)</a:t>
            </a:r>
            <a:r>
              <a:rPr lang="ko-KR" altLang="en-US" sz="1200" dirty="0">
                <a:latin typeface="Franklin Gothic Medium" panose="020B0603020102020204" pitchFamily="34" charset="0"/>
              </a:rPr>
              <a:t>당 </a:t>
            </a:r>
            <a:r>
              <a:rPr lang="en-US" altLang="ko-KR" sz="1200" dirty="0">
                <a:latin typeface="Franklin Gothic Medium" panose="020B0603020102020204" pitchFamily="34" charset="0"/>
              </a:rPr>
              <a:t>1000</a:t>
            </a:r>
            <a:r>
              <a:rPr lang="ko-KR" altLang="en-US" sz="1200" dirty="0">
                <a:latin typeface="Franklin Gothic Medium" panose="020B0603020102020204" pitchFamily="34" charset="0"/>
              </a:rPr>
              <a:t>밀크</a:t>
            </a:r>
            <a:r>
              <a:rPr lang="en-US" altLang="ko-KR" sz="1200" dirty="0">
                <a:latin typeface="Franklin Gothic Medium" panose="020B0603020102020204" pitchFamily="34" charset="0"/>
              </a:rPr>
              <a:t>(MILK)</a:t>
            </a:r>
            <a:r>
              <a:rPr lang="ko-KR" altLang="en-US" sz="1200" dirty="0">
                <a:latin typeface="Franklin Gothic Medium" panose="020B0603020102020204" pitchFamily="34" charset="0"/>
              </a:rPr>
              <a:t>를 나타냅니다</a:t>
            </a:r>
            <a:r>
              <a:rPr lang="en-US" altLang="ko-KR" sz="1200" dirty="0">
                <a:latin typeface="Franklin Gothic Medium" panose="020B0603020102020204" pitchFamily="34" charset="0"/>
              </a:rPr>
              <a:t>.</a:t>
            </a:r>
            <a:r>
              <a:rPr lang="ko-KR" altLang="en-US" sz="1200" dirty="0">
                <a:latin typeface="Franklin Gothic Medium" panose="020B0603020102020204" pitchFamily="34" charset="0"/>
              </a:rPr>
              <a:t> </a:t>
            </a: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Franklin Gothic Medium" panose="020B06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Franklin Gothic Medium" panose="020B0603020102020204" pitchFamily="34" charset="0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517B5D-3C05-4B11-A139-89FF4293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1" y="3040946"/>
            <a:ext cx="5419995" cy="3283799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843F130-EEC4-40FA-88EC-29684A35862E}"/>
              </a:ext>
            </a:extLst>
          </p:cNvPr>
          <p:cNvSpPr/>
          <p:nvPr/>
        </p:nvSpPr>
        <p:spPr>
          <a:xfrm>
            <a:off x="459256" y="3130582"/>
            <a:ext cx="3692490" cy="344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ABC44E-8278-424C-B5B2-D9C76FE768CB}"/>
              </a:ext>
            </a:extLst>
          </p:cNvPr>
          <p:cNvSpPr/>
          <p:nvPr/>
        </p:nvSpPr>
        <p:spPr>
          <a:xfrm>
            <a:off x="4036291" y="4008533"/>
            <a:ext cx="729673" cy="344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A571D68-B308-419F-99A4-03D5D6488DF0}"/>
              </a:ext>
            </a:extLst>
          </p:cNvPr>
          <p:cNvSpPr/>
          <p:nvPr/>
        </p:nvSpPr>
        <p:spPr>
          <a:xfrm>
            <a:off x="4895343" y="4595042"/>
            <a:ext cx="729673" cy="344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B7C1BD-936E-4B46-8F65-FD96ADB1EBF5}"/>
              </a:ext>
            </a:extLst>
          </p:cNvPr>
          <p:cNvSpPr/>
          <p:nvPr/>
        </p:nvSpPr>
        <p:spPr>
          <a:xfrm>
            <a:off x="85214" y="2794211"/>
            <a:ext cx="489669" cy="344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ko-KR" altLang="en-US" sz="11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60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874</Words>
  <Application>Microsoft Office PowerPoint</Application>
  <PresentationFormat>와이드스크린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Franklin Gothic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권 도혁</cp:lastModifiedBy>
  <cp:revision>26</cp:revision>
  <dcterms:created xsi:type="dcterms:W3CDTF">2022-02-16T15:57:43Z</dcterms:created>
  <dcterms:modified xsi:type="dcterms:W3CDTF">2022-04-07T01:22:43Z</dcterms:modified>
</cp:coreProperties>
</file>