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7CD5D"/>
    <a:srgbClr val="DD8005"/>
    <a:srgbClr val="4172AD"/>
    <a:srgbClr val="BF5A0E"/>
    <a:srgbClr val="BA3916"/>
    <a:srgbClr val="FEBF12"/>
    <a:srgbClr val="F8BC0D"/>
    <a:srgbClr val="0E2F57"/>
    <a:srgbClr val="F17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2" y="606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29420" y="5970376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43281" y="6635260"/>
            <a:ext cx="1621439" cy="2193975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2447" y="457638"/>
            <a:ext cx="48748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프레임워크 기반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스마트금융과 회의실 예약 페이지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1303" y="905545"/>
            <a:ext cx="459117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한국폴리텍대학</a:t>
            </a:r>
            <a:r>
              <a:rPr lang="ko-KR" altLang="en-US" sz="2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스마트금융과</a:t>
            </a:r>
            <a:endParaRPr lang="en-US" altLang="ko-KR" sz="20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권동운</a:t>
            </a:r>
            <a:endParaRPr lang="ko-KR" altLang="en-US" sz="20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417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3" y="9214064"/>
            <a:ext cx="357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의의 및 기대효과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34811" y="2514511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 및 목적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34811" y="3787288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특징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1116" y="4129412"/>
            <a:ext cx="3800391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프레임워크 기반 통합 시스템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36465" y="970122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218058" y="10061268"/>
            <a:ext cx="2874505" cy="340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공공서비스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36465" y="1121184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56704" y="11550400"/>
            <a:ext cx="1944763" cy="340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효율성 증대</a:t>
            </a:r>
            <a:endParaRPr lang="en-US" sz="14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119" y="6688045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33097" y="6977339"/>
            <a:ext cx="2836033" cy="173118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체제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Windows10,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Ubuntu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인프라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언어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1.8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eGovFrame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3.9,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Tomcat 8.5,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1.8.0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9126" y="8792172"/>
            <a:ext cx="2802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 및 웹 메뉴 구조도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40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061799" y="9003807"/>
            <a:ext cx="1561030" cy="1616495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C0DBA-C82D-87F0-A89B-C5F37C519CED}"/>
              </a:ext>
            </a:extLst>
          </p:cNvPr>
          <p:cNvSpPr/>
          <p:nvPr/>
        </p:nvSpPr>
        <p:spPr>
          <a:xfrm>
            <a:off x="482857" y="2877032"/>
            <a:ext cx="4087979" cy="78322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회의실과 같은 공유 자원을 효율적으로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이용자들의 편의성을 높이는 서비스를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개발하고자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7CF420-EADB-8817-D12B-0180A5D87BD4}"/>
              </a:ext>
            </a:extLst>
          </p:cNvPr>
          <p:cNvSpPr/>
          <p:nvPr/>
        </p:nvSpPr>
        <p:spPr>
          <a:xfrm>
            <a:off x="578765" y="4429251"/>
            <a:ext cx="3900427" cy="5462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정부기관 및 공공기관에서 활용할 수 있는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시스템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4" descr="Java] 자바 프로그래밍이란?">
            <a:extLst>
              <a:ext uri="{FF2B5EF4-FFF2-40B4-BE49-F238E27FC236}">
                <a16:creationId xmlns:a16="http://schemas.microsoft.com/office/drawing/2014/main" id="{B680D243-ECB7-515D-3729-CE181736B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7961" r="28741" b="6438"/>
          <a:stretch/>
        </p:blipFill>
        <p:spPr bwMode="auto">
          <a:xfrm>
            <a:off x="3187538" y="6852365"/>
            <a:ext cx="611481" cy="6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pache-Tomcat] - 톰캣 설치 및 이클립스 연동">
            <a:extLst>
              <a:ext uri="{FF2B5EF4-FFF2-40B4-BE49-F238E27FC236}">
                <a16:creationId xmlns:a16="http://schemas.microsoft.com/office/drawing/2014/main" id="{D69740B1-1E3C-E0BA-BAB1-8FA2757E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49" y="6792017"/>
            <a:ext cx="737059" cy="7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mazon RDS for MariaDB – Amazon Web Services(AWS)">
            <a:extLst>
              <a:ext uri="{FF2B5EF4-FFF2-40B4-BE49-F238E27FC236}">
                <a16:creationId xmlns:a16="http://schemas.microsoft.com/office/drawing/2014/main" id="{A2FD45F8-75B6-D8E8-15C8-AEFAC519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09" y="9253142"/>
            <a:ext cx="713276" cy="4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97A232-8B37-98FF-8C62-92A7A301D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58" y="7574960"/>
            <a:ext cx="642312" cy="468714"/>
          </a:xfrm>
          <a:prstGeom prst="rect">
            <a:avLst/>
          </a:prstGeom>
        </p:spPr>
      </p:pic>
      <p:pic>
        <p:nvPicPr>
          <p:cNvPr id="13" name="Picture 6" descr="Spring] eGovFrame 3.9 실행하기">
            <a:extLst>
              <a:ext uri="{FF2B5EF4-FFF2-40B4-BE49-F238E27FC236}">
                <a16:creationId xmlns:a16="http://schemas.microsoft.com/office/drawing/2014/main" id="{BD765744-31BA-D75A-B80A-1B232AA8F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98" y="7548669"/>
            <a:ext cx="642312" cy="5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" descr="Ubuntu - 나무위키">
            <a:extLst>
              <a:ext uri="{FF2B5EF4-FFF2-40B4-BE49-F238E27FC236}">
                <a16:creationId xmlns:a16="http://schemas.microsoft.com/office/drawing/2014/main" id="{20FD656A-A2CF-48FD-08FE-087F8FA25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4" descr="Ubuntu - 나무위키">
            <a:extLst>
              <a:ext uri="{FF2B5EF4-FFF2-40B4-BE49-F238E27FC236}">
                <a16:creationId xmlns:a16="http://schemas.microsoft.com/office/drawing/2014/main" id="{13F1D75C-FEE0-CE7E-2F68-FE6DBCB18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640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6" descr="Ubuntu - 나무위키">
            <a:extLst>
              <a:ext uri="{FF2B5EF4-FFF2-40B4-BE49-F238E27FC236}">
                <a16:creationId xmlns:a16="http://schemas.microsoft.com/office/drawing/2014/main" id="{650EB1A3-0DC4-727D-36B6-56AF66BAC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8" descr="Ubuntu - 나무위키">
            <a:extLst>
              <a:ext uri="{FF2B5EF4-FFF2-40B4-BE49-F238E27FC236}">
                <a16:creationId xmlns:a16="http://schemas.microsoft.com/office/drawing/2014/main" id="{20F71D70-5438-971E-119A-EABA60D1D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8" name="Picture 14" descr="우분투(ubuntu)란 무엇인가? 1편">
            <a:extLst>
              <a:ext uri="{FF2B5EF4-FFF2-40B4-BE49-F238E27FC236}">
                <a16:creationId xmlns:a16="http://schemas.microsoft.com/office/drawing/2014/main" id="{D62186A5-715B-0D60-1AFC-561276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82" y="8205633"/>
            <a:ext cx="1212496" cy="3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CCB8A2-4B30-BB1D-0F72-8CCB7F5357EF}"/>
              </a:ext>
            </a:extLst>
          </p:cNvPr>
          <p:cNvSpPr txBox="1"/>
          <p:nvPr/>
        </p:nvSpPr>
        <p:spPr>
          <a:xfrm>
            <a:off x="170763" y="9253615"/>
            <a:ext cx="2476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</a:t>
            </a:r>
            <a:r>
              <a:rPr lang="en-US" altLang="ko-KR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 10.4,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jQuery3.5.1,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Bootstrap</a:t>
            </a:r>
          </a:p>
        </p:txBody>
      </p:sp>
      <p:pic>
        <p:nvPicPr>
          <p:cNvPr id="1040" name="Picture 16" descr="Bootstrap 개요">
            <a:extLst>
              <a:ext uri="{FF2B5EF4-FFF2-40B4-BE49-F238E27FC236}">
                <a16:creationId xmlns:a16="http://schemas.microsoft.com/office/drawing/2014/main" id="{4A82893D-26AB-B77B-7A0C-81DBF753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5" y="9903714"/>
            <a:ext cx="1332688" cy="4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 4: A New Era. jQuery, the “old-fashioned” JavaScript… | by Alex  Efimenko | Medium">
            <a:extLst>
              <a:ext uri="{FF2B5EF4-FFF2-40B4-BE49-F238E27FC236}">
                <a16:creationId xmlns:a16="http://schemas.microsoft.com/office/drawing/2014/main" id="{730963C8-596F-FC02-E89B-4D8C8052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6" y="9106429"/>
            <a:ext cx="846004" cy="7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954B7D-F7D1-86EC-EE02-1626C9099EE1}"/>
              </a:ext>
            </a:extLst>
          </p:cNvPr>
          <p:cNvSpPr/>
          <p:nvPr/>
        </p:nvSpPr>
        <p:spPr>
          <a:xfrm>
            <a:off x="336152" y="5030923"/>
            <a:ext cx="3177242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AWS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클라우드 인프라 구축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F4BD9-6344-7999-E18C-A566F7C29CDB}"/>
              </a:ext>
            </a:extLst>
          </p:cNvPr>
          <p:cNvSpPr/>
          <p:nvPr/>
        </p:nvSpPr>
        <p:spPr>
          <a:xfrm>
            <a:off x="616865" y="5312542"/>
            <a:ext cx="4039311" cy="5462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서비스와 모니터링 도구를 통해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안정성과 보안을 강화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D4078E-40CE-7E9E-3DD4-A85D29936088}"/>
              </a:ext>
            </a:extLst>
          </p:cNvPr>
          <p:cNvSpPr/>
          <p:nvPr/>
        </p:nvSpPr>
        <p:spPr>
          <a:xfrm>
            <a:off x="4993567" y="2444240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 정보 입력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959DBC5-6734-DBAD-3546-777C71E498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2732" y="3324250"/>
            <a:ext cx="4522182" cy="2714264"/>
          </a:xfrm>
          <a:prstGeom prst="rect">
            <a:avLst/>
          </a:prstGeom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EFAEACDB-1698-C9A2-91E7-EB210EF52325}"/>
              </a:ext>
            </a:extLst>
          </p:cNvPr>
          <p:cNvSpPr/>
          <p:nvPr/>
        </p:nvSpPr>
        <p:spPr>
          <a:xfrm>
            <a:off x="5191764" y="4413728"/>
            <a:ext cx="4129836" cy="911558"/>
          </a:xfrm>
          <a:prstGeom prst="frame">
            <a:avLst>
              <a:gd name="adj1" fmla="val 4708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72AD7C-A0DD-BF97-E8D2-D972AC29FECA}"/>
              </a:ext>
            </a:extLst>
          </p:cNvPr>
          <p:cNvSpPr/>
          <p:nvPr/>
        </p:nvSpPr>
        <p:spPr>
          <a:xfrm>
            <a:off x="4969373" y="7352985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예약 정보 예약테이블에 저장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4E26DCD-D823-F052-02F8-31D277C45B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8677" y="8217345"/>
            <a:ext cx="4672523" cy="65925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D3C149-ACFA-4741-DD6C-27CED47A5411}"/>
              </a:ext>
            </a:extLst>
          </p:cNvPr>
          <p:cNvSpPr/>
          <p:nvPr/>
        </p:nvSpPr>
        <p:spPr>
          <a:xfrm>
            <a:off x="4893174" y="2772214"/>
            <a:ext cx="4848912" cy="3401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예약에 필요한 입력될 정보를 웹 페이지로 시각화</a:t>
            </a:r>
            <a:endParaRPr lang="en-US" altLang="ko-KR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1F162B-6CDF-19C8-BF91-3F19B6AED587}"/>
              </a:ext>
            </a:extLst>
          </p:cNvPr>
          <p:cNvSpPr/>
          <p:nvPr/>
        </p:nvSpPr>
        <p:spPr>
          <a:xfrm>
            <a:off x="5001317" y="7718313"/>
            <a:ext cx="4697719" cy="3401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예약 정보를 테이블에 저장 후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리스트로 시각화 </a:t>
            </a:r>
            <a:endParaRPr lang="en-US" altLang="ko-KR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34E182-3B36-B94C-EF65-76248D5A0221}"/>
              </a:ext>
            </a:extLst>
          </p:cNvPr>
          <p:cNvSpPr/>
          <p:nvPr/>
        </p:nvSpPr>
        <p:spPr>
          <a:xfrm>
            <a:off x="5542865" y="10380279"/>
            <a:ext cx="3974229" cy="7832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프레임워크를 활용한 예약 시스템은 사용자에게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일관되고 표준화된 서비스를 제공하고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공공서비스의 질을 향상합니다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F4AEFA-A2A9-ACC5-EA3B-49E5A65231EB}"/>
              </a:ext>
            </a:extLst>
          </p:cNvPr>
          <p:cNvSpPr/>
          <p:nvPr/>
        </p:nvSpPr>
        <p:spPr>
          <a:xfrm>
            <a:off x="5568265" y="11862020"/>
            <a:ext cx="3974229" cy="7832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프레임워크의 표준화된 개발 방식과 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인프라를 결합하여 공공기관의 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관리 및 유지보수의 효율성을 크게 높입니다</a:t>
            </a:r>
            <a:r>
              <a:rPr lang="en-US" altLang="ko-KR" sz="1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E0A41-3E66-D950-CF2B-F1A0B587ED3E}"/>
              </a:ext>
            </a:extLst>
          </p:cNvPr>
          <p:cNvSpPr txBox="1"/>
          <p:nvPr/>
        </p:nvSpPr>
        <p:spPr>
          <a:xfrm>
            <a:off x="170763" y="10430093"/>
            <a:ext cx="247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메뉴 구조도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08854D21-8B6C-7D10-DC8E-A4AFACA428E2}"/>
              </a:ext>
            </a:extLst>
          </p:cNvPr>
          <p:cNvSpPr/>
          <p:nvPr/>
        </p:nvSpPr>
        <p:spPr>
          <a:xfrm>
            <a:off x="198247" y="532199"/>
            <a:ext cx="793210" cy="645666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 dirty="0"/>
          </a:p>
        </p:txBody>
      </p:sp>
      <p:grpSp>
        <p:nvGrpSpPr>
          <p:cNvPr id="46" name="Group 60">
            <a:extLst>
              <a:ext uri="{FF2B5EF4-FFF2-40B4-BE49-F238E27FC236}">
                <a16:creationId xmlns:a16="http://schemas.microsoft.com/office/drawing/2014/main" id="{F795AC1D-19ED-F7B5-AFC9-1442BAA4A670}"/>
              </a:ext>
            </a:extLst>
          </p:cNvPr>
          <p:cNvGrpSpPr/>
          <p:nvPr/>
        </p:nvGrpSpPr>
        <p:grpSpPr>
          <a:xfrm>
            <a:off x="317348" y="607606"/>
            <a:ext cx="555009" cy="323462"/>
            <a:chOff x="5351423" y="5375787"/>
            <a:chExt cx="555009" cy="32346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61">
              <a:extLst>
                <a:ext uri="{FF2B5EF4-FFF2-40B4-BE49-F238E27FC236}">
                  <a16:creationId xmlns:a16="http://schemas.microsoft.com/office/drawing/2014/main" id="{192DC30C-83E3-E77A-8A3B-279329E027F8}"/>
                </a:ext>
              </a:extLst>
            </p:cNvPr>
            <p:cNvSpPr/>
            <p:nvPr/>
          </p:nvSpPr>
          <p:spPr>
            <a:xfrm>
              <a:off x="5354515" y="5375787"/>
              <a:ext cx="551917" cy="63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AAA80597-0C45-88A0-D457-C40E9D4E3444}"/>
                </a:ext>
              </a:extLst>
            </p:cNvPr>
            <p:cNvSpPr/>
            <p:nvPr/>
          </p:nvSpPr>
          <p:spPr>
            <a:xfrm>
              <a:off x="5351783" y="5470356"/>
              <a:ext cx="139623" cy="97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63">
              <a:extLst>
                <a:ext uri="{FF2B5EF4-FFF2-40B4-BE49-F238E27FC236}">
                  <a16:creationId xmlns:a16="http://schemas.microsoft.com/office/drawing/2014/main" id="{4C1FF83D-4D0E-9723-3B3B-E20A17779CD3}"/>
                </a:ext>
              </a:extLst>
            </p:cNvPr>
            <p:cNvSpPr/>
            <p:nvPr/>
          </p:nvSpPr>
          <p:spPr>
            <a:xfrm>
              <a:off x="5675254" y="5470356"/>
              <a:ext cx="219438" cy="228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1E22B898-0CA4-C395-D905-DE611B3702B3}"/>
                </a:ext>
              </a:extLst>
            </p:cNvPr>
            <p:cNvSpPr/>
            <p:nvPr/>
          </p:nvSpPr>
          <p:spPr>
            <a:xfrm>
              <a:off x="5524642" y="5470356"/>
              <a:ext cx="117377" cy="134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2C68269C-26D5-67AB-8FD7-52A30AD5F744}"/>
                </a:ext>
              </a:extLst>
            </p:cNvPr>
            <p:cNvSpPr/>
            <p:nvPr/>
          </p:nvSpPr>
          <p:spPr>
            <a:xfrm>
              <a:off x="5351423" y="5582710"/>
              <a:ext cx="139623" cy="116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F3DB70F6-F751-CD1D-0799-0758014198FA}"/>
                </a:ext>
              </a:extLst>
            </p:cNvPr>
            <p:cNvSpPr/>
            <p:nvPr/>
          </p:nvSpPr>
          <p:spPr>
            <a:xfrm>
              <a:off x="5522505" y="5617217"/>
              <a:ext cx="117377" cy="82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Freeform: Shape 155">
            <a:extLst>
              <a:ext uri="{FF2B5EF4-FFF2-40B4-BE49-F238E27FC236}">
                <a16:creationId xmlns:a16="http://schemas.microsoft.com/office/drawing/2014/main" id="{B27DF78F-0172-8286-A6A2-E82CEE2BEB70}"/>
              </a:ext>
            </a:extLst>
          </p:cNvPr>
          <p:cNvSpPr/>
          <p:nvPr/>
        </p:nvSpPr>
        <p:spPr>
          <a:xfrm>
            <a:off x="641179" y="355154"/>
            <a:ext cx="270571" cy="269276"/>
          </a:xfrm>
          <a:custGeom>
            <a:avLst/>
            <a:gdLst>
              <a:gd name="connsiteX0" fmla="*/ 270720 w 539480"/>
              <a:gd name="connsiteY0" fmla="*/ 195233 h 536898"/>
              <a:gd name="connsiteX1" fmla="*/ 194939 w 539480"/>
              <a:gd name="connsiteY1" fmla="*/ 270750 h 536898"/>
              <a:gd name="connsiteX2" fmla="*/ 273165 w 539480"/>
              <a:gd name="connsiteY2" fmla="*/ 346003 h 536898"/>
              <a:gd name="connsiteX3" fmla="*/ 346370 w 539480"/>
              <a:gd name="connsiteY3" fmla="*/ 269957 h 536898"/>
              <a:gd name="connsiteX4" fmla="*/ 270720 w 539480"/>
              <a:gd name="connsiteY4" fmla="*/ 195233 h 536898"/>
              <a:gd name="connsiteX5" fmla="*/ 269862 w 539480"/>
              <a:gd name="connsiteY5" fmla="*/ 154534 h 536898"/>
              <a:gd name="connsiteX6" fmla="*/ 386937 w 539480"/>
              <a:gd name="connsiteY6" fmla="*/ 271279 h 536898"/>
              <a:gd name="connsiteX7" fmla="*/ 269201 w 539480"/>
              <a:gd name="connsiteY7" fmla="*/ 385645 h 536898"/>
              <a:gd name="connsiteX8" fmla="*/ 155099 w 539480"/>
              <a:gd name="connsiteY8" fmla="*/ 270684 h 536898"/>
              <a:gd name="connsiteX9" fmla="*/ 269862 w 539480"/>
              <a:gd name="connsiteY9" fmla="*/ 154534 h 536898"/>
              <a:gd name="connsiteX10" fmla="*/ 270589 w 539480"/>
              <a:gd name="connsiteY10" fmla="*/ 41292 h 536898"/>
              <a:gd name="connsiteX11" fmla="*/ 246936 w 539480"/>
              <a:gd name="connsiteY11" fmla="*/ 60849 h 536898"/>
              <a:gd name="connsiteX12" fmla="*/ 235836 w 539480"/>
              <a:gd name="connsiteY12" fmla="*/ 104256 h 536898"/>
              <a:gd name="connsiteX13" fmla="*/ 142084 w 539480"/>
              <a:gd name="connsiteY13" fmla="*/ 108022 h 536898"/>
              <a:gd name="connsiteX14" fmla="*/ 106274 w 539480"/>
              <a:gd name="connsiteY14" fmla="*/ 107692 h 536898"/>
              <a:gd name="connsiteX15" fmla="*/ 107001 w 539480"/>
              <a:gd name="connsiteY15" fmla="*/ 141916 h 536898"/>
              <a:gd name="connsiteX16" fmla="*/ 58638 w 539480"/>
              <a:gd name="connsiteY16" fmla="*/ 242473 h 536898"/>
              <a:gd name="connsiteX17" fmla="*/ 41460 w 539480"/>
              <a:gd name="connsiteY17" fmla="*/ 275111 h 536898"/>
              <a:gd name="connsiteX18" fmla="*/ 71852 w 539480"/>
              <a:gd name="connsiteY18" fmla="*/ 306891 h 536898"/>
              <a:gd name="connsiteX19" fmla="*/ 107397 w 539480"/>
              <a:gd name="connsiteY19" fmla="*/ 393574 h 536898"/>
              <a:gd name="connsiteX20" fmla="*/ 107727 w 539480"/>
              <a:gd name="connsiteY20" fmla="*/ 435065 h 536898"/>
              <a:gd name="connsiteX21" fmla="*/ 150342 w 539480"/>
              <a:gd name="connsiteY21" fmla="*/ 438237 h 536898"/>
              <a:gd name="connsiteX22" fmla="*/ 241188 w 539480"/>
              <a:gd name="connsiteY22" fmla="*/ 474575 h 536898"/>
              <a:gd name="connsiteX23" fmla="*/ 272702 w 539480"/>
              <a:gd name="connsiteY23" fmla="*/ 503976 h 536898"/>
              <a:gd name="connsiteX24" fmla="*/ 299857 w 539480"/>
              <a:gd name="connsiteY24" fmla="*/ 470479 h 536898"/>
              <a:gd name="connsiteX25" fmla="*/ 396781 w 539480"/>
              <a:gd name="connsiteY25" fmla="*/ 432489 h 536898"/>
              <a:gd name="connsiteX26" fmla="*/ 437083 w 539480"/>
              <a:gd name="connsiteY26" fmla="*/ 431762 h 536898"/>
              <a:gd name="connsiteX27" fmla="*/ 436158 w 539480"/>
              <a:gd name="connsiteY27" fmla="*/ 393640 h 536898"/>
              <a:gd name="connsiteX28" fmla="*/ 422152 w 539480"/>
              <a:gd name="connsiteY28" fmla="*/ 346004 h 536898"/>
              <a:gd name="connsiteX29" fmla="*/ 473289 w 539480"/>
              <a:gd name="connsiteY29" fmla="*/ 298698 h 536898"/>
              <a:gd name="connsiteX30" fmla="*/ 503087 w 539480"/>
              <a:gd name="connsiteY30" fmla="*/ 266192 h 536898"/>
              <a:gd name="connsiteX31" fmla="*/ 478575 w 539480"/>
              <a:gd name="connsiteY31" fmla="*/ 246503 h 536898"/>
              <a:gd name="connsiteX32" fmla="*/ 438140 w 539480"/>
              <a:gd name="connsiteY32" fmla="*/ 231440 h 536898"/>
              <a:gd name="connsiteX33" fmla="*/ 436224 w 539480"/>
              <a:gd name="connsiteY33" fmla="*/ 138348 h 536898"/>
              <a:gd name="connsiteX34" fmla="*/ 445144 w 539480"/>
              <a:gd name="connsiteY34" fmla="*/ 124011 h 536898"/>
              <a:gd name="connsiteX35" fmla="*/ 427173 w 539480"/>
              <a:gd name="connsiteY35" fmla="*/ 101151 h 536898"/>
              <a:gd name="connsiteX36" fmla="*/ 404709 w 539480"/>
              <a:gd name="connsiteY36" fmla="*/ 104520 h 536898"/>
              <a:gd name="connsiteX37" fmla="*/ 352383 w 539480"/>
              <a:gd name="connsiteY37" fmla="*/ 124011 h 536898"/>
              <a:gd name="connsiteX38" fmla="*/ 310494 w 539480"/>
              <a:gd name="connsiteY38" fmla="*/ 106502 h 536898"/>
              <a:gd name="connsiteX39" fmla="*/ 294506 w 539480"/>
              <a:gd name="connsiteY39" fmla="*/ 60320 h 536898"/>
              <a:gd name="connsiteX40" fmla="*/ 270589 w 539480"/>
              <a:gd name="connsiteY40" fmla="*/ 41292 h 536898"/>
              <a:gd name="connsiteX41" fmla="*/ 270762 w 539480"/>
              <a:gd name="connsiteY41" fmla="*/ 40 h 536898"/>
              <a:gd name="connsiteX42" fmla="*/ 293250 w 539480"/>
              <a:gd name="connsiteY42" fmla="*/ 858 h 536898"/>
              <a:gd name="connsiteX43" fmla="*/ 334213 w 539480"/>
              <a:gd name="connsiteY43" fmla="*/ 45587 h 536898"/>
              <a:gd name="connsiteX44" fmla="*/ 386342 w 539480"/>
              <a:gd name="connsiteY44" fmla="*/ 68314 h 536898"/>
              <a:gd name="connsiteX45" fmla="*/ 428230 w 539480"/>
              <a:gd name="connsiteY45" fmla="*/ 51401 h 536898"/>
              <a:gd name="connsiteX46" fmla="*/ 491458 w 539480"/>
              <a:gd name="connsiteY46" fmla="*/ 112052 h 536898"/>
              <a:gd name="connsiteX47" fmla="*/ 473091 w 539480"/>
              <a:gd name="connsiteY47" fmla="*/ 157640 h 536898"/>
              <a:gd name="connsiteX48" fmla="*/ 492251 w 539480"/>
              <a:gd name="connsiteY48" fmla="*/ 208117 h 536898"/>
              <a:gd name="connsiteX49" fmla="*/ 537377 w 539480"/>
              <a:gd name="connsiteY49" fmla="*/ 225758 h 536898"/>
              <a:gd name="connsiteX50" fmla="*/ 538500 w 539480"/>
              <a:gd name="connsiteY50" fmla="*/ 311846 h 536898"/>
              <a:gd name="connsiteX51" fmla="*/ 501369 w 539480"/>
              <a:gd name="connsiteY51" fmla="*/ 332724 h 536898"/>
              <a:gd name="connsiteX52" fmla="*/ 467872 w 539480"/>
              <a:gd name="connsiteY52" fmla="*/ 345938 h 536898"/>
              <a:gd name="connsiteX53" fmla="*/ 475535 w 539480"/>
              <a:gd name="connsiteY53" fmla="*/ 386637 h 536898"/>
              <a:gd name="connsiteX54" fmla="*/ 471704 w 539480"/>
              <a:gd name="connsiteY54" fmla="*/ 454820 h 536898"/>
              <a:gd name="connsiteX55" fmla="*/ 379801 w 539480"/>
              <a:gd name="connsiteY55" fmla="*/ 469620 h 536898"/>
              <a:gd name="connsiteX56" fmla="*/ 334081 w 539480"/>
              <a:gd name="connsiteY56" fmla="*/ 491357 h 536898"/>
              <a:gd name="connsiteX57" fmla="*/ 316705 w 539480"/>
              <a:gd name="connsiteY57" fmla="*/ 536812 h 536898"/>
              <a:gd name="connsiteX58" fmla="*/ 227974 w 539480"/>
              <a:gd name="connsiteY58" fmla="*/ 535094 h 536898"/>
              <a:gd name="connsiteX59" fmla="*/ 209408 w 539480"/>
              <a:gd name="connsiteY59" fmla="*/ 501663 h 536898"/>
              <a:gd name="connsiteX60" fmla="*/ 149681 w 539480"/>
              <a:gd name="connsiteY60" fmla="*/ 478473 h 536898"/>
              <a:gd name="connsiteX61" fmla="*/ 113608 w 539480"/>
              <a:gd name="connsiteY61" fmla="*/ 491951 h 536898"/>
              <a:gd name="connsiteX62" fmla="*/ 49256 w 539480"/>
              <a:gd name="connsiteY62" fmla="*/ 423173 h 536898"/>
              <a:gd name="connsiteX63" fmla="*/ 69936 w 539480"/>
              <a:gd name="connsiteY63" fmla="*/ 382672 h 536898"/>
              <a:gd name="connsiteX64" fmla="*/ 48595 w 539480"/>
              <a:gd name="connsiteY64" fmla="*/ 333913 h 536898"/>
              <a:gd name="connsiteX65" fmla="*/ 34 w 539480"/>
              <a:gd name="connsiteY65" fmla="*/ 291232 h 536898"/>
              <a:gd name="connsiteX66" fmla="*/ 761 w 539480"/>
              <a:gd name="connsiteY66" fmla="*/ 250666 h 536898"/>
              <a:gd name="connsiteX67" fmla="*/ 44565 w 539480"/>
              <a:gd name="connsiteY67" fmla="*/ 207522 h 536898"/>
              <a:gd name="connsiteX68" fmla="*/ 65443 w 539480"/>
              <a:gd name="connsiteY68" fmla="*/ 154271 h 536898"/>
              <a:gd name="connsiteX69" fmla="*/ 65179 w 539480"/>
              <a:gd name="connsiteY69" fmla="*/ 93619 h 536898"/>
              <a:gd name="connsiteX70" fmla="*/ 97553 w 539480"/>
              <a:gd name="connsiteY70" fmla="*/ 62368 h 536898"/>
              <a:gd name="connsiteX71" fmla="*/ 148757 w 539480"/>
              <a:gd name="connsiteY71" fmla="*/ 62104 h 536898"/>
              <a:gd name="connsiteX72" fmla="*/ 209144 w 539480"/>
              <a:gd name="connsiteY72" fmla="*/ 38649 h 536898"/>
              <a:gd name="connsiteX73" fmla="*/ 245350 w 539480"/>
              <a:gd name="connsiteY73" fmla="*/ 461 h 536898"/>
              <a:gd name="connsiteX74" fmla="*/ 270762 w 539480"/>
              <a:gd name="connsiteY74" fmla="*/ 40 h 53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39480" h="536898">
                <a:moveTo>
                  <a:pt x="270720" y="195233"/>
                </a:moveTo>
                <a:cubicBezTo>
                  <a:pt x="231211" y="195299"/>
                  <a:pt x="194939" y="231439"/>
                  <a:pt x="194939" y="270750"/>
                </a:cubicBezTo>
                <a:cubicBezTo>
                  <a:pt x="194939" y="313497"/>
                  <a:pt x="229493" y="346730"/>
                  <a:pt x="273165" y="346003"/>
                </a:cubicBezTo>
                <a:cubicBezTo>
                  <a:pt x="315648" y="345276"/>
                  <a:pt x="346502" y="313233"/>
                  <a:pt x="346370" y="269957"/>
                </a:cubicBezTo>
                <a:cubicBezTo>
                  <a:pt x="346238" y="228730"/>
                  <a:pt x="312212" y="195167"/>
                  <a:pt x="270720" y="195233"/>
                </a:cubicBezTo>
                <a:close/>
                <a:moveTo>
                  <a:pt x="269862" y="154534"/>
                </a:moveTo>
                <a:cubicBezTo>
                  <a:pt x="333883" y="154072"/>
                  <a:pt x="387201" y="207323"/>
                  <a:pt x="386937" y="271279"/>
                </a:cubicBezTo>
                <a:cubicBezTo>
                  <a:pt x="386606" y="337414"/>
                  <a:pt x="336460" y="386173"/>
                  <a:pt x="269201" y="385645"/>
                </a:cubicBezTo>
                <a:cubicBezTo>
                  <a:pt x="205048" y="385116"/>
                  <a:pt x="154571" y="334309"/>
                  <a:pt x="155099" y="270684"/>
                </a:cubicBezTo>
                <a:cubicBezTo>
                  <a:pt x="155628" y="207588"/>
                  <a:pt x="207558" y="154997"/>
                  <a:pt x="269862" y="154534"/>
                </a:cubicBezTo>
                <a:close/>
                <a:moveTo>
                  <a:pt x="270589" y="41292"/>
                </a:moveTo>
                <a:cubicBezTo>
                  <a:pt x="256582" y="41358"/>
                  <a:pt x="248654" y="44265"/>
                  <a:pt x="246936" y="60849"/>
                </a:cubicBezTo>
                <a:cubicBezTo>
                  <a:pt x="245482" y="75516"/>
                  <a:pt x="244491" y="87474"/>
                  <a:pt x="235836" y="104256"/>
                </a:cubicBezTo>
                <a:cubicBezTo>
                  <a:pt x="222094" y="125200"/>
                  <a:pt x="189918" y="136762"/>
                  <a:pt x="142084" y="108022"/>
                </a:cubicBezTo>
                <a:cubicBezTo>
                  <a:pt x="129663" y="99103"/>
                  <a:pt x="120082" y="92760"/>
                  <a:pt x="106274" y="107692"/>
                </a:cubicBezTo>
                <a:cubicBezTo>
                  <a:pt x="93787" y="121170"/>
                  <a:pt x="98808" y="130221"/>
                  <a:pt x="107001" y="141916"/>
                </a:cubicBezTo>
                <a:cubicBezTo>
                  <a:pt x="139309" y="188098"/>
                  <a:pt x="128870" y="235866"/>
                  <a:pt x="58638" y="242473"/>
                </a:cubicBezTo>
                <a:cubicBezTo>
                  <a:pt x="38421" y="244323"/>
                  <a:pt x="41328" y="258924"/>
                  <a:pt x="41460" y="275111"/>
                </a:cubicBezTo>
                <a:cubicBezTo>
                  <a:pt x="41658" y="297839"/>
                  <a:pt x="42319" y="306891"/>
                  <a:pt x="71852" y="306891"/>
                </a:cubicBezTo>
                <a:cubicBezTo>
                  <a:pt x="122263" y="307750"/>
                  <a:pt x="141026" y="363248"/>
                  <a:pt x="107397" y="393574"/>
                </a:cubicBezTo>
                <a:cubicBezTo>
                  <a:pt x="90880" y="408505"/>
                  <a:pt x="85925" y="410157"/>
                  <a:pt x="107727" y="435065"/>
                </a:cubicBezTo>
                <a:cubicBezTo>
                  <a:pt x="124707" y="451120"/>
                  <a:pt x="131314" y="455613"/>
                  <a:pt x="150342" y="438237"/>
                </a:cubicBezTo>
                <a:cubicBezTo>
                  <a:pt x="192428" y="399784"/>
                  <a:pt x="238677" y="422512"/>
                  <a:pt x="241188" y="474575"/>
                </a:cubicBezTo>
                <a:cubicBezTo>
                  <a:pt x="242047" y="503976"/>
                  <a:pt x="247266" y="504108"/>
                  <a:pt x="272702" y="503976"/>
                </a:cubicBezTo>
                <a:cubicBezTo>
                  <a:pt x="298073" y="503844"/>
                  <a:pt x="301773" y="502060"/>
                  <a:pt x="299857" y="470479"/>
                </a:cubicBezTo>
                <a:cubicBezTo>
                  <a:pt x="301972" y="418218"/>
                  <a:pt x="358461" y="403947"/>
                  <a:pt x="396781" y="432489"/>
                </a:cubicBezTo>
                <a:cubicBezTo>
                  <a:pt x="409004" y="441606"/>
                  <a:pt x="421293" y="452310"/>
                  <a:pt x="437083" y="431762"/>
                </a:cubicBezTo>
                <a:cubicBezTo>
                  <a:pt x="458490" y="405268"/>
                  <a:pt x="444615" y="406457"/>
                  <a:pt x="436158" y="393640"/>
                </a:cubicBezTo>
                <a:cubicBezTo>
                  <a:pt x="429155" y="383069"/>
                  <a:pt x="415479" y="372167"/>
                  <a:pt x="422152" y="346004"/>
                </a:cubicBezTo>
                <a:cubicBezTo>
                  <a:pt x="436951" y="317528"/>
                  <a:pt x="416469" y="298170"/>
                  <a:pt x="473289" y="298698"/>
                </a:cubicBezTo>
                <a:cubicBezTo>
                  <a:pt x="492449" y="298830"/>
                  <a:pt x="503219" y="301143"/>
                  <a:pt x="503087" y="266192"/>
                </a:cubicBezTo>
                <a:cubicBezTo>
                  <a:pt x="503087" y="248882"/>
                  <a:pt x="491062" y="248552"/>
                  <a:pt x="478575" y="246503"/>
                </a:cubicBezTo>
                <a:cubicBezTo>
                  <a:pt x="464172" y="244125"/>
                  <a:pt x="444945" y="247957"/>
                  <a:pt x="438140" y="231440"/>
                </a:cubicBezTo>
                <a:cubicBezTo>
                  <a:pt x="425719" y="201312"/>
                  <a:pt x="398367" y="170193"/>
                  <a:pt x="436224" y="138348"/>
                </a:cubicBezTo>
                <a:cubicBezTo>
                  <a:pt x="440189" y="135044"/>
                  <a:pt x="442038" y="129164"/>
                  <a:pt x="445144" y="124011"/>
                </a:cubicBezTo>
                <a:cubicBezTo>
                  <a:pt x="442303" y="113836"/>
                  <a:pt x="433978" y="108088"/>
                  <a:pt x="427173" y="101151"/>
                </a:cubicBezTo>
                <a:cubicBezTo>
                  <a:pt x="417857" y="91571"/>
                  <a:pt x="412175" y="100622"/>
                  <a:pt x="404709" y="104520"/>
                </a:cubicBezTo>
                <a:cubicBezTo>
                  <a:pt x="390570" y="111920"/>
                  <a:pt x="370816" y="128768"/>
                  <a:pt x="352383" y="124011"/>
                </a:cubicBezTo>
                <a:cubicBezTo>
                  <a:pt x="332429" y="118923"/>
                  <a:pt x="325889" y="118990"/>
                  <a:pt x="310494" y="106502"/>
                </a:cubicBezTo>
                <a:cubicBezTo>
                  <a:pt x="301113" y="98904"/>
                  <a:pt x="295695" y="75186"/>
                  <a:pt x="294506" y="60320"/>
                </a:cubicBezTo>
                <a:cubicBezTo>
                  <a:pt x="293118" y="43538"/>
                  <a:pt x="284397" y="41226"/>
                  <a:pt x="270589" y="41292"/>
                </a:cubicBezTo>
                <a:close/>
                <a:moveTo>
                  <a:pt x="270762" y="40"/>
                </a:moveTo>
                <a:cubicBezTo>
                  <a:pt x="279756" y="148"/>
                  <a:pt x="288262" y="462"/>
                  <a:pt x="293250" y="858"/>
                </a:cubicBezTo>
                <a:cubicBezTo>
                  <a:pt x="327871" y="3632"/>
                  <a:pt x="332297" y="13212"/>
                  <a:pt x="334213" y="45587"/>
                </a:cubicBezTo>
                <a:cubicBezTo>
                  <a:pt x="336393" y="82255"/>
                  <a:pt x="355091" y="88796"/>
                  <a:pt x="386342" y="68314"/>
                </a:cubicBezTo>
                <a:cubicBezTo>
                  <a:pt x="398829" y="60122"/>
                  <a:pt x="409268" y="38781"/>
                  <a:pt x="428230" y="51401"/>
                </a:cubicBezTo>
                <a:cubicBezTo>
                  <a:pt x="455913" y="76375"/>
                  <a:pt x="467938" y="83180"/>
                  <a:pt x="491458" y="112052"/>
                </a:cubicBezTo>
                <a:cubicBezTo>
                  <a:pt x="503219" y="124473"/>
                  <a:pt x="486503" y="140132"/>
                  <a:pt x="473091" y="157640"/>
                </a:cubicBezTo>
                <a:cubicBezTo>
                  <a:pt x="453733" y="184596"/>
                  <a:pt x="461727" y="204549"/>
                  <a:pt x="492251" y="208117"/>
                </a:cubicBezTo>
                <a:cubicBezTo>
                  <a:pt x="513658" y="209835"/>
                  <a:pt x="535262" y="201180"/>
                  <a:pt x="537377" y="225758"/>
                </a:cubicBezTo>
                <a:cubicBezTo>
                  <a:pt x="539359" y="263153"/>
                  <a:pt x="540350" y="278547"/>
                  <a:pt x="538500" y="311846"/>
                </a:cubicBezTo>
                <a:cubicBezTo>
                  <a:pt x="539425" y="330015"/>
                  <a:pt x="525286" y="332526"/>
                  <a:pt x="501369" y="332724"/>
                </a:cubicBezTo>
                <a:cubicBezTo>
                  <a:pt x="485842" y="332856"/>
                  <a:pt x="476130" y="327571"/>
                  <a:pt x="467872" y="345938"/>
                </a:cubicBezTo>
                <a:cubicBezTo>
                  <a:pt x="460075" y="363314"/>
                  <a:pt x="467211" y="378510"/>
                  <a:pt x="475535" y="386637"/>
                </a:cubicBezTo>
                <a:cubicBezTo>
                  <a:pt x="501303" y="411743"/>
                  <a:pt x="503152" y="417557"/>
                  <a:pt x="471704" y="454820"/>
                </a:cubicBezTo>
                <a:cubicBezTo>
                  <a:pt x="427834" y="503976"/>
                  <a:pt x="426380" y="499549"/>
                  <a:pt x="379801" y="469620"/>
                </a:cubicBezTo>
                <a:cubicBezTo>
                  <a:pt x="356347" y="454490"/>
                  <a:pt x="338772" y="463211"/>
                  <a:pt x="334081" y="491357"/>
                </a:cubicBezTo>
                <a:cubicBezTo>
                  <a:pt x="331372" y="507742"/>
                  <a:pt x="341151" y="534830"/>
                  <a:pt x="316705" y="536812"/>
                </a:cubicBezTo>
                <a:cubicBezTo>
                  <a:pt x="278385" y="537275"/>
                  <a:pt x="277922" y="535755"/>
                  <a:pt x="227974" y="535094"/>
                </a:cubicBezTo>
                <a:cubicBezTo>
                  <a:pt x="209805" y="536878"/>
                  <a:pt x="211456" y="531461"/>
                  <a:pt x="209408" y="501663"/>
                </a:cubicBezTo>
                <a:cubicBezTo>
                  <a:pt x="206237" y="455877"/>
                  <a:pt x="188398" y="451649"/>
                  <a:pt x="149681" y="478473"/>
                </a:cubicBezTo>
                <a:cubicBezTo>
                  <a:pt x="139441" y="485608"/>
                  <a:pt x="130653" y="503844"/>
                  <a:pt x="113608" y="491951"/>
                </a:cubicBezTo>
                <a:cubicBezTo>
                  <a:pt x="85594" y="467373"/>
                  <a:pt x="74891" y="453763"/>
                  <a:pt x="49256" y="423173"/>
                </a:cubicBezTo>
                <a:cubicBezTo>
                  <a:pt x="41063" y="414187"/>
                  <a:pt x="52031" y="399388"/>
                  <a:pt x="69936" y="382672"/>
                </a:cubicBezTo>
                <a:cubicBezTo>
                  <a:pt x="93721" y="360473"/>
                  <a:pt x="79846" y="332988"/>
                  <a:pt x="48595" y="333913"/>
                </a:cubicBezTo>
                <a:cubicBezTo>
                  <a:pt x="5849" y="336622"/>
                  <a:pt x="-362" y="332526"/>
                  <a:pt x="34" y="291232"/>
                </a:cubicBezTo>
                <a:cubicBezTo>
                  <a:pt x="-296" y="272667"/>
                  <a:pt x="1884" y="258132"/>
                  <a:pt x="761" y="250666"/>
                </a:cubicBezTo>
                <a:cubicBezTo>
                  <a:pt x="-164" y="213733"/>
                  <a:pt x="5849" y="207853"/>
                  <a:pt x="44565" y="207522"/>
                </a:cubicBezTo>
                <a:cubicBezTo>
                  <a:pt x="85264" y="202501"/>
                  <a:pt x="92465" y="185323"/>
                  <a:pt x="65443" y="154271"/>
                </a:cubicBezTo>
                <a:cubicBezTo>
                  <a:pt x="42319" y="127711"/>
                  <a:pt x="40799" y="113902"/>
                  <a:pt x="65179" y="93619"/>
                </a:cubicBezTo>
                <a:cubicBezTo>
                  <a:pt x="73570" y="86616"/>
                  <a:pt x="89955" y="70296"/>
                  <a:pt x="97553" y="62368"/>
                </a:cubicBezTo>
                <a:cubicBezTo>
                  <a:pt x="114731" y="44529"/>
                  <a:pt x="125963" y="42085"/>
                  <a:pt x="148757" y="62104"/>
                </a:cubicBezTo>
                <a:cubicBezTo>
                  <a:pt x="184896" y="93883"/>
                  <a:pt x="203330" y="86417"/>
                  <a:pt x="209144" y="38649"/>
                </a:cubicBezTo>
                <a:cubicBezTo>
                  <a:pt x="212712" y="9447"/>
                  <a:pt x="216742" y="2245"/>
                  <a:pt x="245350" y="461"/>
                </a:cubicBezTo>
                <a:cubicBezTo>
                  <a:pt x="252287" y="32"/>
                  <a:pt x="261768" y="-68"/>
                  <a:pt x="270762" y="40"/>
                </a:cubicBezTo>
                <a:close/>
              </a:path>
            </a:pathLst>
          </a:custGeom>
          <a:solidFill>
            <a:srgbClr val="C00000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203">
            <a:extLst>
              <a:ext uri="{FF2B5EF4-FFF2-40B4-BE49-F238E27FC236}">
                <a16:creationId xmlns:a16="http://schemas.microsoft.com/office/drawing/2014/main" id="{67932956-F1CA-A22E-DF94-40DEF893910B}"/>
              </a:ext>
            </a:extLst>
          </p:cNvPr>
          <p:cNvSpPr/>
          <p:nvPr/>
        </p:nvSpPr>
        <p:spPr>
          <a:xfrm>
            <a:off x="101267" y="390136"/>
            <a:ext cx="334083" cy="320251"/>
          </a:xfrm>
          <a:custGeom>
            <a:avLst/>
            <a:gdLst>
              <a:gd name="connsiteX0" fmla="*/ 93095 w 666114"/>
              <a:gd name="connsiteY0" fmla="*/ 458183 h 638535"/>
              <a:gd name="connsiteX1" fmla="*/ 57170 w 666114"/>
              <a:gd name="connsiteY1" fmla="*/ 467647 h 638535"/>
              <a:gd name="connsiteX2" fmla="*/ 51488 w 666114"/>
              <a:gd name="connsiteY2" fmla="*/ 550763 h 638535"/>
              <a:gd name="connsiteX3" fmla="*/ 87628 w 666114"/>
              <a:gd name="connsiteY3" fmla="*/ 586770 h 638535"/>
              <a:gd name="connsiteX4" fmla="*/ 331952 w 666114"/>
              <a:gd name="connsiteY4" fmla="*/ 586374 h 638535"/>
              <a:gd name="connsiteX5" fmla="*/ 579514 w 666114"/>
              <a:gd name="connsiteY5" fmla="*/ 586902 h 638535"/>
              <a:gd name="connsiteX6" fmla="*/ 615522 w 666114"/>
              <a:gd name="connsiteY6" fmla="*/ 543231 h 638535"/>
              <a:gd name="connsiteX7" fmla="*/ 581364 w 666114"/>
              <a:gd name="connsiteY7" fmla="*/ 514358 h 638535"/>
              <a:gd name="connsiteX8" fmla="*/ 307375 w 666114"/>
              <a:gd name="connsiteY8" fmla="*/ 515151 h 638535"/>
              <a:gd name="connsiteX9" fmla="*/ 234896 w 666114"/>
              <a:gd name="connsiteY9" fmla="*/ 491829 h 638535"/>
              <a:gd name="connsiteX10" fmla="*/ 138633 w 666114"/>
              <a:gd name="connsiteY10" fmla="*/ 460710 h 638535"/>
              <a:gd name="connsiteX11" fmla="*/ 93095 w 666114"/>
              <a:gd name="connsiteY11" fmla="*/ 458183 h 638535"/>
              <a:gd name="connsiteX12" fmla="*/ 563940 w 666114"/>
              <a:gd name="connsiteY12" fmla="*/ 328877 h 638535"/>
              <a:gd name="connsiteX13" fmla="*/ 573767 w 666114"/>
              <a:gd name="connsiteY13" fmla="*/ 343701 h 638535"/>
              <a:gd name="connsiteX14" fmla="*/ 547009 w 666114"/>
              <a:gd name="connsiteY14" fmla="*/ 361870 h 638535"/>
              <a:gd name="connsiteX15" fmla="*/ 342921 w 666114"/>
              <a:gd name="connsiteY15" fmla="*/ 362002 h 638535"/>
              <a:gd name="connsiteX16" fmla="*/ 342987 w 666114"/>
              <a:gd name="connsiteY16" fmla="*/ 361738 h 638535"/>
              <a:gd name="connsiteX17" fmla="*/ 138899 w 666114"/>
              <a:gd name="connsiteY17" fmla="*/ 361539 h 638535"/>
              <a:gd name="connsiteX18" fmla="*/ 114849 w 666114"/>
              <a:gd name="connsiteY18" fmla="*/ 345485 h 638535"/>
              <a:gd name="connsiteX19" fmla="*/ 138899 w 666114"/>
              <a:gd name="connsiteY19" fmla="*/ 329166 h 638535"/>
              <a:gd name="connsiteX20" fmla="*/ 547075 w 666114"/>
              <a:gd name="connsiteY20" fmla="*/ 329364 h 638535"/>
              <a:gd name="connsiteX21" fmla="*/ 563940 w 666114"/>
              <a:gd name="connsiteY21" fmla="*/ 328877 h 638535"/>
              <a:gd name="connsiteX22" fmla="*/ 549255 w 666114"/>
              <a:gd name="connsiteY22" fmla="*/ 236140 h 638535"/>
              <a:gd name="connsiteX23" fmla="*/ 573700 w 666114"/>
              <a:gd name="connsiteY23" fmla="*/ 253384 h 638535"/>
              <a:gd name="connsiteX24" fmla="*/ 547999 w 666114"/>
              <a:gd name="connsiteY24" fmla="*/ 269042 h 638535"/>
              <a:gd name="connsiteX25" fmla="*/ 340013 w 666114"/>
              <a:gd name="connsiteY25" fmla="*/ 269241 h 638535"/>
              <a:gd name="connsiteX26" fmla="*/ 340013 w 666114"/>
              <a:gd name="connsiteY26" fmla="*/ 269439 h 638535"/>
              <a:gd name="connsiteX27" fmla="*/ 141937 w 666114"/>
              <a:gd name="connsiteY27" fmla="*/ 269241 h 638535"/>
              <a:gd name="connsiteX28" fmla="*/ 114188 w 666114"/>
              <a:gd name="connsiteY28" fmla="*/ 252195 h 638535"/>
              <a:gd name="connsiteX29" fmla="*/ 139955 w 666114"/>
              <a:gd name="connsiteY29" fmla="*/ 236338 h 638535"/>
              <a:gd name="connsiteX30" fmla="*/ 549255 w 666114"/>
              <a:gd name="connsiteY30" fmla="*/ 236140 h 638535"/>
              <a:gd name="connsiteX31" fmla="*/ 577334 w 666114"/>
              <a:gd name="connsiteY31" fmla="*/ 151108 h 638535"/>
              <a:gd name="connsiteX32" fmla="*/ 336512 w 666114"/>
              <a:gd name="connsiteY32" fmla="*/ 151438 h 638535"/>
              <a:gd name="connsiteX33" fmla="*/ 336578 w 666114"/>
              <a:gd name="connsiteY33" fmla="*/ 151703 h 638535"/>
              <a:gd name="connsiteX34" fmla="*/ 89214 w 666114"/>
              <a:gd name="connsiteY34" fmla="*/ 151306 h 638535"/>
              <a:gd name="connsiteX35" fmla="*/ 51488 w 666114"/>
              <a:gd name="connsiteY35" fmla="*/ 189692 h 638535"/>
              <a:gd name="connsiteX36" fmla="*/ 52281 w 666114"/>
              <a:gd name="connsiteY36" fmla="*/ 318264 h 638535"/>
              <a:gd name="connsiteX37" fmla="*/ 58492 w 666114"/>
              <a:gd name="connsiteY37" fmla="*/ 403691 h 638535"/>
              <a:gd name="connsiteX38" fmla="*/ 141144 w 666114"/>
              <a:gd name="connsiteY38" fmla="*/ 408118 h 638535"/>
              <a:gd name="connsiteX39" fmla="*/ 253132 w 666114"/>
              <a:gd name="connsiteY39" fmla="*/ 442606 h 638535"/>
              <a:gd name="connsiteX40" fmla="*/ 328848 w 666114"/>
              <a:gd name="connsiteY40" fmla="*/ 467052 h 638535"/>
              <a:gd name="connsiteX41" fmla="*/ 582818 w 666114"/>
              <a:gd name="connsiteY41" fmla="*/ 467184 h 638535"/>
              <a:gd name="connsiteX42" fmla="*/ 615391 w 666114"/>
              <a:gd name="connsiteY42" fmla="*/ 433489 h 638535"/>
              <a:gd name="connsiteX43" fmla="*/ 615523 w 666114"/>
              <a:gd name="connsiteY43" fmla="*/ 189494 h 638535"/>
              <a:gd name="connsiteX44" fmla="*/ 577334 w 666114"/>
              <a:gd name="connsiteY44" fmla="*/ 151108 h 638535"/>
              <a:gd name="connsiteX45" fmla="*/ 76198 w 666114"/>
              <a:gd name="connsiteY45" fmla="*/ 51410 h 638535"/>
              <a:gd name="connsiteX46" fmla="*/ 52149 w 666114"/>
              <a:gd name="connsiteY46" fmla="*/ 79489 h 638535"/>
              <a:gd name="connsiteX47" fmla="*/ 76132 w 666114"/>
              <a:gd name="connsiteY47" fmla="*/ 104133 h 638535"/>
              <a:gd name="connsiteX48" fmla="*/ 293765 w 666114"/>
              <a:gd name="connsiteY48" fmla="*/ 103737 h 638535"/>
              <a:gd name="connsiteX49" fmla="*/ 224194 w 666114"/>
              <a:gd name="connsiteY49" fmla="*/ 51806 h 638535"/>
              <a:gd name="connsiteX50" fmla="*/ 76198 w 666114"/>
              <a:gd name="connsiteY50" fmla="*/ 51410 h 638535"/>
              <a:gd name="connsiteX51" fmla="*/ 238266 w 666114"/>
              <a:gd name="connsiteY51" fmla="*/ 8 h 638535"/>
              <a:gd name="connsiteX52" fmla="*/ 283458 w 666114"/>
              <a:gd name="connsiteY52" fmla="*/ 21547 h 638535"/>
              <a:gd name="connsiteX53" fmla="*/ 474398 w 666114"/>
              <a:gd name="connsiteY53" fmla="*/ 104728 h 638535"/>
              <a:gd name="connsiteX54" fmla="*/ 596230 w 666114"/>
              <a:gd name="connsiteY54" fmla="*/ 103935 h 638535"/>
              <a:gd name="connsiteX55" fmla="*/ 665537 w 666114"/>
              <a:gd name="connsiteY55" fmla="*/ 170731 h 638535"/>
              <a:gd name="connsiteX56" fmla="*/ 665603 w 666114"/>
              <a:gd name="connsiteY56" fmla="*/ 566355 h 638535"/>
              <a:gd name="connsiteX57" fmla="*/ 607132 w 666114"/>
              <a:gd name="connsiteY57" fmla="*/ 633547 h 638535"/>
              <a:gd name="connsiteX58" fmla="*/ 66684 w 666114"/>
              <a:gd name="connsiteY58" fmla="*/ 634010 h 638535"/>
              <a:gd name="connsiteX59" fmla="*/ 218 w 666114"/>
              <a:gd name="connsiteY59" fmla="*/ 561135 h 638535"/>
              <a:gd name="connsiteX60" fmla="*/ 86 w 666114"/>
              <a:gd name="connsiteY60" fmla="*/ 303993 h 638535"/>
              <a:gd name="connsiteX61" fmla="*/ 747 w 666114"/>
              <a:gd name="connsiteY61" fmla="*/ 303993 h 638535"/>
              <a:gd name="connsiteX62" fmla="*/ 416 w 666114"/>
              <a:gd name="connsiteY62" fmla="*/ 43548 h 638535"/>
              <a:gd name="connsiteX63" fmla="*/ 43692 w 666114"/>
              <a:gd name="connsiteY63" fmla="*/ 140 h 638535"/>
              <a:gd name="connsiteX64" fmla="*/ 238266 w 666114"/>
              <a:gd name="connsiteY64" fmla="*/ 8 h 6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66114" h="638535">
                <a:moveTo>
                  <a:pt x="93095" y="458183"/>
                </a:moveTo>
                <a:cubicBezTo>
                  <a:pt x="78114" y="457043"/>
                  <a:pt x="64735" y="457902"/>
                  <a:pt x="57170" y="467647"/>
                </a:cubicBezTo>
                <a:cubicBezTo>
                  <a:pt x="43097" y="485816"/>
                  <a:pt x="53998" y="522485"/>
                  <a:pt x="51488" y="550763"/>
                </a:cubicBezTo>
                <a:cubicBezTo>
                  <a:pt x="49043" y="578908"/>
                  <a:pt x="60936" y="587167"/>
                  <a:pt x="87628" y="586770"/>
                </a:cubicBezTo>
                <a:cubicBezTo>
                  <a:pt x="169091" y="585647"/>
                  <a:pt x="250489" y="586374"/>
                  <a:pt x="331952" y="586374"/>
                </a:cubicBezTo>
                <a:cubicBezTo>
                  <a:pt x="414539" y="586308"/>
                  <a:pt x="497059" y="584986"/>
                  <a:pt x="579514" y="586902"/>
                </a:cubicBezTo>
                <a:cubicBezTo>
                  <a:pt x="614597" y="587761"/>
                  <a:pt x="614003" y="568469"/>
                  <a:pt x="615522" y="543231"/>
                </a:cubicBezTo>
                <a:cubicBezTo>
                  <a:pt x="617240" y="514887"/>
                  <a:pt x="602572" y="514160"/>
                  <a:pt x="581364" y="514358"/>
                </a:cubicBezTo>
                <a:cubicBezTo>
                  <a:pt x="490056" y="515085"/>
                  <a:pt x="398682" y="513896"/>
                  <a:pt x="307375" y="515151"/>
                </a:cubicBezTo>
                <a:cubicBezTo>
                  <a:pt x="279691" y="515547"/>
                  <a:pt x="255180" y="511650"/>
                  <a:pt x="234896" y="491829"/>
                </a:cubicBezTo>
                <a:cubicBezTo>
                  <a:pt x="207940" y="465533"/>
                  <a:pt x="175896" y="456019"/>
                  <a:pt x="138633" y="460710"/>
                </a:cubicBezTo>
                <a:cubicBezTo>
                  <a:pt x="124660" y="462461"/>
                  <a:pt x="108077" y="459323"/>
                  <a:pt x="93095" y="458183"/>
                </a:cubicBezTo>
                <a:close/>
                <a:moveTo>
                  <a:pt x="563940" y="328877"/>
                </a:moveTo>
                <a:cubicBezTo>
                  <a:pt x="569175" y="329909"/>
                  <a:pt x="573239" y="333493"/>
                  <a:pt x="573767" y="343701"/>
                </a:cubicBezTo>
                <a:cubicBezTo>
                  <a:pt x="574956" y="365570"/>
                  <a:pt x="559496" y="361804"/>
                  <a:pt x="547009" y="361870"/>
                </a:cubicBezTo>
                <a:cubicBezTo>
                  <a:pt x="478957" y="362134"/>
                  <a:pt x="410972" y="362002"/>
                  <a:pt x="342921" y="362002"/>
                </a:cubicBezTo>
                <a:cubicBezTo>
                  <a:pt x="342987" y="361804"/>
                  <a:pt x="342987" y="361738"/>
                  <a:pt x="342987" y="361738"/>
                </a:cubicBezTo>
                <a:cubicBezTo>
                  <a:pt x="274935" y="361738"/>
                  <a:pt x="206950" y="361936"/>
                  <a:pt x="138899" y="361539"/>
                </a:cubicBezTo>
                <a:cubicBezTo>
                  <a:pt x="128393" y="361473"/>
                  <a:pt x="114783" y="367221"/>
                  <a:pt x="114849" y="345485"/>
                </a:cubicBezTo>
                <a:cubicBezTo>
                  <a:pt x="114915" y="324012"/>
                  <a:pt x="128195" y="329166"/>
                  <a:pt x="138899" y="329166"/>
                </a:cubicBezTo>
                <a:cubicBezTo>
                  <a:pt x="274935" y="328901"/>
                  <a:pt x="411038" y="328901"/>
                  <a:pt x="547075" y="329364"/>
                </a:cubicBezTo>
                <a:cubicBezTo>
                  <a:pt x="552295" y="329364"/>
                  <a:pt x="558703" y="327844"/>
                  <a:pt x="563940" y="328877"/>
                </a:cubicBezTo>
                <a:close/>
                <a:moveTo>
                  <a:pt x="549255" y="236140"/>
                </a:moveTo>
                <a:cubicBezTo>
                  <a:pt x="561279" y="236140"/>
                  <a:pt x="574031" y="234158"/>
                  <a:pt x="573700" y="253384"/>
                </a:cubicBezTo>
                <a:cubicBezTo>
                  <a:pt x="573304" y="273535"/>
                  <a:pt x="558967" y="268976"/>
                  <a:pt x="547999" y="269042"/>
                </a:cubicBezTo>
                <a:cubicBezTo>
                  <a:pt x="478693" y="269373"/>
                  <a:pt x="409386" y="269241"/>
                  <a:pt x="340013" y="269241"/>
                </a:cubicBezTo>
                <a:cubicBezTo>
                  <a:pt x="340013" y="269241"/>
                  <a:pt x="340013" y="269307"/>
                  <a:pt x="340013" y="269439"/>
                </a:cubicBezTo>
                <a:cubicBezTo>
                  <a:pt x="274010" y="269439"/>
                  <a:pt x="208006" y="269637"/>
                  <a:pt x="141937" y="269241"/>
                </a:cubicBezTo>
                <a:cubicBezTo>
                  <a:pt x="130044" y="269175"/>
                  <a:pt x="113857" y="274592"/>
                  <a:pt x="114188" y="252195"/>
                </a:cubicBezTo>
                <a:cubicBezTo>
                  <a:pt x="114452" y="232176"/>
                  <a:pt x="128789" y="236338"/>
                  <a:pt x="139955" y="236338"/>
                </a:cubicBezTo>
                <a:cubicBezTo>
                  <a:pt x="276388" y="236074"/>
                  <a:pt x="412821" y="236140"/>
                  <a:pt x="549255" y="236140"/>
                </a:cubicBezTo>
                <a:close/>
                <a:moveTo>
                  <a:pt x="577334" y="151108"/>
                </a:moveTo>
                <a:cubicBezTo>
                  <a:pt x="497060" y="152099"/>
                  <a:pt x="416786" y="151438"/>
                  <a:pt x="336512" y="151438"/>
                </a:cubicBezTo>
                <a:cubicBezTo>
                  <a:pt x="336512" y="151505"/>
                  <a:pt x="336512" y="151571"/>
                  <a:pt x="336578" y="151703"/>
                </a:cubicBezTo>
                <a:cubicBezTo>
                  <a:pt x="254123" y="151703"/>
                  <a:pt x="171668" y="152364"/>
                  <a:pt x="89214" y="151306"/>
                </a:cubicBezTo>
                <a:cubicBezTo>
                  <a:pt x="61002" y="150910"/>
                  <a:pt x="50035" y="160622"/>
                  <a:pt x="51488" y="189692"/>
                </a:cubicBezTo>
                <a:cubicBezTo>
                  <a:pt x="53536" y="232440"/>
                  <a:pt x="51158" y="275451"/>
                  <a:pt x="52281" y="318264"/>
                </a:cubicBezTo>
                <a:cubicBezTo>
                  <a:pt x="53008" y="347466"/>
                  <a:pt x="39464" y="384994"/>
                  <a:pt x="58492" y="403691"/>
                </a:cubicBezTo>
                <a:cubicBezTo>
                  <a:pt x="75868" y="420737"/>
                  <a:pt x="113065" y="410034"/>
                  <a:pt x="141144" y="408118"/>
                </a:cubicBezTo>
                <a:cubicBezTo>
                  <a:pt x="183693" y="405277"/>
                  <a:pt x="221551" y="412412"/>
                  <a:pt x="253132" y="442606"/>
                </a:cubicBezTo>
                <a:cubicBezTo>
                  <a:pt x="274472" y="463021"/>
                  <a:pt x="300107" y="467448"/>
                  <a:pt x="328848" y="467052"/>
                </a:cubicBezTo>
                <a:cubicBezTo>
                  <a:pt x="413483" y="465797"/>
                  <a:pt x="498184" y="465070"/>
                  <a:pt x="582818" y="467184"/>
                </a:cubicBezTo>
                <a:cubicBezTo>
                  <a:pt x="610700" y="467845"/>
                  <a:pt x="615721" y="457934"/>
                  <a:pt x="615391" y="433489"/>
                </a:cubicBezTo>
                <a:cubicBezTo>
                  <a:pt x="614267" y="352157"/>
                  <a:pt x="613937" y="270826"/>
                  <a:pt x="615523" y="189494"/>
                </a:cubicBezTo>
                <a:cubicBezTo>
                  <a:pt x="616051" y="160358"/>
                  <a:pt x="605414" y="150778"/>
                  <a:pt x="577334" y="151108"/>
                </a:cubicBezTo>
                <a:close/>
                <a:moveTo>
                  <a:pt x="76198" y="51410"/>
                </a:moveTo>
                <a:cubicBezTo>
                  <a:pt x="53140" y="50617"/>
                  <a:pt x="52546" y="62113"/>
                  <a:pt x="52149" y="79489"/>
                </a:cubicBezTo>
                <a:cubicBezTo>
                  <a:pt x="51687" y="97724"/>
                  <a:pt x="57038" y="104397"/>
                  <a:pt x="76132" y="104133"/>
                </a:cubicBezTo>
                <a:cubicBezTo>
                  <a:pt x="145175" y="103142"/>
                  <a:pt x="214217" y="103737"/>
                  <a:pt x="293765" y="103737"/>
                </a:cubicBezTo>
                <a:cubicBezTo>
                  <a:pt x="265685" y="82264"/>
                  <a:pt x="257691" y="51542"/>
                  <a:pt x="224194" y="51806"/>
                </a:cubicBezTo>
                <a:cubicBezTo>
                  <a:pt x="174840" y="52202"/>
                  <a:pt x="125486" y="53061"/>
                  <a:pt x="76198" y="51410"/>
                </a:cubicBezTo>
                <a:close/>
                <a:moveTo>
                  <a:pt x="238266" y="8"/>
                </a:moveTo>
                <a:cubicBezTo>
                  <a:pt x="257889" y="-256"/>
                  <a:pt x="272820" y="5888"/>
                  <a:pt x="283458" y="21547"/>
                </a:cubicBezTo>
                <a:cubicBezTo>
                  <a:pt x="329773" y="89334"/>
                  <a:pt x="391745" y="116951"/>
                  <a:pt x="474398" y="104728"/>
                </a:cubicBezTo>
                <a:cubicBezTo>
                  <a:pt x="514172" y="98848"/>
                  <a:pt x="555598" y="103208"/>
                  <a:pt x="596230" y="103935"/>
                </a:cubicBezTo>
                <a:cubicBezTo>
                  <a:pt x="638911" y="104662"/>
                  <a:pt x="665273" y="129108"/>
                  <a:pt x="665537" y="170731"/>
                </a:cubicBezTo>
                <a:cubicBezTo>
                  <a:pt x="666329" y="302606"/>
                  <a:pt x="666263" y="434480"/>
                  <a:pt x="665603" y="566355"/>
                </a:cubicBezTo>
                <a:cubicBezTo>
                  <a:pt x="665404" y="605071"/>
                  <a:pt x="642743" y="632160"/>
                  <a:pt x="607132" y="633547"/>
                </a:cubicBezTo>
                <a:cubicBezTo>
                  <a:pt x="427026" y="640418"/>
                  <a:pt x="246855" y="639824"/>
                  <a:pt x="66684" y="634010"/>
                </a:cubicBezTo>
                <a:cubicBezTo>
                  <a:pt x="21162" y="632556"/>
                  <a:pt x="483" y="607054"/>
                  <a:pt x="218" y="561135"/>
                </a:cubicBezTo>
                <a:cubicBezTo>
                  <a:pt x="-178" y="475443"/>
                  <a:pt x="86" y="389685"/>
                  <a:pt x="86" y="303993"/>
                </a:cubicBezTo>
                <a:cubicBezTo>
                  <a:pt x="284" y="303993"/>
                  <a:pt x="549" y="303993"/>
                  <a:pt x="747" y="303993"/>
                </a:cubicBezTo>
                <a:cubicBezTo>
                  <a:pt x="747" y="217178"/>
                  <a:pt x="1342" y="130363"/>
                  <a:pt x="416" y="43548"/>
                </a:cubicBezTo>
                <a:cubicBezTo>
                  <a:pt x="86" y="12561"/>
                  <a:pt x="12838" y="-256"/>
                  <a:pt x="43692" y="140"/>
                </a:cubicBezTo>
                <a:cubicBezTo>
                  <a:pt x="108506" y="1065"/>
                  <a:pt x="173386" y="999"/>
                  <a:pt x="238266" y="8"/>
                </a:cubicBezTo>
                <a:close/>
              </a:path>
            </a:pathLst>
          </a:custGeom>
          <a:solidFill>
            <a:schemeClr val="bg1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172">
            <a:extLst>
              <a:ext uri="{FF2B5EF4-FFF2-40B4-BE49-F238E27FC236}">
                <a16:creationId xmlns:a16="http://schemas.microsoft.com/office/drawing/2014/main" id="{5CC418E0-C752-3AB5-ABA7-610841444346}"/>
              </a:ext>
            </a:extLst>
          </p:cNvPr>
          <p:cNvSpPr/>
          <p:nvPr/>
        </p:nvSpPr>
        <p:spPr>
          <a:xfrm>
            <a:off x="637266" y="729430"/>
            <a:ext cx="408480" cy="409445"/>
          </a:xfrm>
          <a:custGeom>
            <a:avLst/>
            <a:gdLst>
              <a:gd name="connsiteX0" fmla="*/ 313894 w 814453"/>
              <a:gd name="connsiteY0" fmla="*/ 67698 h 816376"/>
              <a:gd name="connsiteX1" fmla="*/ 66794 w 814453"/>
              <a:gd name="connsiteY1" fmla="*/ 313740 h 816376"/>
              <a:gd name="connsiteX2" fmla="*/ 308608 w 814453"/>
              <a:gd name="connsiteY2" fmla="*/ 560972 h 816376"/>
              <a:gd name="connsiteX3" fmla="*/ 559011 w 814453"/>
              <a:gd name="connsiteY3" fmla="*/ 315920 h 816376"/>
              <a:gd name="connsiteX4" fmla="*/ 313894 w 814453"/>
              <a:gd name="connsiteY4" fmla="*/ 67698 h 816376"/>
              <a:gd name="connsiteX5" fmla="*/ 298302 w 814453"/>
              <a:gd name="connsiteY5" fmla="*/ 571 h 816376"/>
              <a:gd name="connsiteX6" fmla="*/ 623627 w 814453"/>
              <a:gd name="connsiteY6" fmla="*/ 274099 h 816376"/>
              <a:gd name="connsiteX7" fmla="*/ 587884 w 814453"/>
              <a:gd name="connsiteY7" fmla="*/ 464312 h 816376"/>
              <a:gd name="connsiteX8" fmla="*/ 592839 w 814453"/>
              <a:gd name="connsiteY8" fmla="*/ 501840 h 816376"/>
              <a:gd name="connsiteX9" fmla="*/ 790717 w 814453"/>
              <a:gd name="connsiteY9" fmla="*/ 699123 h 816376"/>
              <a:gd name="connsiteX10" fmla="*/ 764355 w 814453"/>
              <a:gd name="connsiteY10" fmla="*/ 813423 h 816376"/>
              <a:gd name="connsiteX11" fmla="*/ 696502 w 814453"/>
              <a:gd name="connsiteY11" fmla="*/ 791422 h 816376"/>
              <a:gd name="connsiteX12" fmla="*/ 500672 w 814453"/>
              <a:gd name="connsiteY12" fmla="*/ 595790 h 816376"/>
              <a:gd name="connsiteX13" fmla="*/ 463211 w 814453"/>
              <a:gd name="connsiteY13" fmla="*/ 589712 h 816376"/>
              <a:gd name="connsiteX14" fmla="*/ 30258 w 814453"/>
              <a:gd name="connsiteY14" fmla="*/ 450041 h 816376"/>
              <a:gd name="connsiteX15" fmla="*/ 65 w 814453"/>
              <a:gd name="connsiteY15" fmla="*/ 320083 h 816376"/>
              <a:gd name="connsiteX16" fmla="*/ 298302 w 814453"/>
              <a:gd name="connsiteY16" fmla="*/ 571 h 81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4453" h="816376">
                <a:moveTo>
                  <a:pt x="313894" y="67698"/>
                </a:moveTo>
                <a:cubicBezTo>
                  <a:pt x="179244" y="66376"/>
                  <a:pt x="67455" y="177637"/>
                  <a:pt x="66794" y="313740"/>
                </a:cubicBezTo>
                <a:cubicBezTo>
                  <a:pt x="66133" y="449050"/>
                  <a:pt x="174752" y="560113"/>
                  <a:pt x="308608" y="560972"/>
                </a:cubicBezTo>
                <a:cubicBezTo>
                  <a:pt x="448609" y="561897"/>
                  <a:pt x="558681" y="454203"/>
                  <a:pt x="559011" y="315920"/>
                </a:cubicBezTo>
                <a:cubicBezTo>
                  <a:pt x="559341" y="178628"/>
                  <a:pt x="451120" y="69019"/>
                  <a:pt x="313894" y="67698"/>
                </a:cubicBezTo>
                <a:close/>
                <a:moveTo>
                  <a:pt x="298302" y="571"/>
                </a:moveTo>
                <a:cubicBezTo>
                  <a:pt x="457067" y="-9405"/>
                  <a:pt x="601164" y="112427"/>
                  <a:pt x="623627" y="274099"/>
                </a:cubicBezTo>
                <a:cubicBezTo>
                  <a:pt x="633076" y="342018"/>
                  <a:pt x="620059" y="405114"/>
                  <a:pt x="587884" y="464312"/>
                </a:cubicBezTo>
                <a:cubicBezTo>
                  <a:pt x="579030" y="480631"/>
                  <a:pt x="579163" y="488560"/>
                  <a:pt x="592839" y="501840"/>
                </a:cubicBezTo>
                <a:cubicBezTo>
                  <a:pt x="659635" y="566786"/>
                  <a:pt x="725308" y="632789"/>
                  <a:pt x="790717" y="699123"/>
                </a:cubicBezTo>
                <a:cubicBezTo>
                  <a:pt x="831415" y="740416"/>
                  <a:pt x="817937" y="796377"/>
                  <a:pt x="764355" y="813423"/>
                </a:cubicBezTo>
                <a:cubicBezTo>
                  <a:pt x="736276" y="822342"/>
                  <a:pt x="715199" y="809921"/>
                  <a:pt x="696502" y="791422"/>
                </a:cubicBezTo>
                <a:cubicBezTo>
                  <a:pt x="630895" y="726542"/>
                  <a:pt x="564958" y="661926"/>
                  <a:pt x="500672" y="595790"/>
                </a:cubicBezTo>
                <a:cubicBezTo>
                  <a:pt x="487392" y="582114"/>
                  <a:pt x="480323" y="580991"/>
                  <a:pt x="463211" y="589712"/>
                </a:cubicBezTo>
                <a:cubicBezTo>
                  <a:pt x="298368" y="673818"/>
                  <a:pt x="108551" y="612308"/>
                  <a:pt x="30258" y="450041"/>
                </a:cubicBezTo>
                <a:cubicBezTo>
                  <a:pt x="9513" y="407030"/>
                  <a:pt x="-927" y="361244"/>
                  <a:pt x="65" y="320083"/>
                </a:cubicBezTo>
                <a:cubicBezTo>
                  <a:pt x="1188" y="145792"/>
                  <a:pt x="129626" y="11143"/>
                  <a:pt x="298302" y="571"/>
                </a:cubicBezTo>
                <a:close/>
              </a:path>
            </a:pathLst>
          </a:custGeom>
          <a:solidFill>
            <a:srgbClr val="FFC000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Block Arc 14">
            <a:extLst>
              <a:ext uri="{FF2B5EF4-FFF2-40B4-BE49-F238E27FC236}">
                <a16:creationId xmlns:a16="http://schemas.microsoft.com/office/drawing/2014/main" id="{22F340AB-FBCD-9741-C1E9-F981412B6A1A}"/>
              </a:ext>
            </a:extLst>
          </p:cNvPr>
          <p:cNvSpPr/>
          <p:nvPr/>
        </p:nvSpPr>
        <p:spPr>
          <a:xfrm rot="16200000">
            <a:off x="181205" y="884445"/>
            <a:ext cx="374012" cy="4211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626CC03-FDB7-21F0-C09B-95F34A805B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860" y="10743191"/>
            <a:ext cx="4419163" cy="188853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289A9E9-81B5-63FD-AC49-4354383CD2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2731" y="3109083"/>
            <a:ext cx="4522182" cy="2714264"/>
          </a:xfrm>
          <a:prstGeom prst="rect">
            <a:avLst/>
          </a:prstGeom>
        </p:spPr>
      </p:pic>
      <p:sp>
        <p:nvSpPr>
          <p:cNvPr id="61" name="액자 60">
            <a:extLst>
              <a:ext uri="{FF2B5EF4-FFF2-40B4-BE49-F238E27FC236}">
                <a16:creationId xmlns:a16="http://schemas.microsoft.com/office/drawing/2014/main" id="{467A628B-78D6-9841-1FAB-0647868E868B}"/>
              </a:ext>
            </a:extLst>
          </p:cNvPr>
          <p:cNvSpPr/>
          <p:nvPr/>
        </p:nvSpPr>
        <p:spPr>
          <a:xfrm>
            <a:off x="5191763" y="4198561"/>
            <a:ext cx="4129836" cy="911558"/>
          </a:xfrm>
          <a:prstGeom prst="frame">
            <a:avLst>
              <a:gd name="adj1" fmla="val 4708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C05318E-BEFB-9EBA-17FD-94A96720F8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2847" y="6162423"/>
            <a:ext cx="470600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201</Words>
  <Application>Microsoft Office PowerPoint</Application>
  <PresentationFormat>A3 용지(297x420mm)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KwonDongWoon</cp:lastModifiedBy>
  <cp:revision>12</cp:revision>
  <cp:lastPrinted>2018-12-03T06:27:31Z</cp:lastPrinted>
  <dcterms:created xsi:type="dcterms:W3CDTF">2013-08-16T03:43:36Z</dcterms:created>
  <dcterms:modified xsi:type="dcterms:W3CDTF">2024-07-05T06:03:50Z</dcterms:modified>
</cp:coreProperties>
</file>