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167" r:id="rId1"/>
  </p:sldMasterIdLst>
  <p:notesMasterIdLst>
    <p:notesMasterId r:id="rId12"/>
  </p:notesMasterIdLst>
  <p:handoutMasterIdLst>
    <p:handoutMasterId r:id="rId13"/>
  </p:handoutMasterIdLst>
  <p:sldIdLst>
    <p:sldId id="963" r:id="rId2"/>
    <p:sldId id="1118" r:id="rId3"/>
    <p:sldId id="1108" r:id="rId4"/>
    <p:sldId id="1109" r:id="rId5"/>
    <p:sldId id="1113" r:id="rId6"/>
    <p:sldId id="1119" r:id="rId7"/>
    <p:sldId id="1114" r:id="rId8"/>
    <p:sldId id="1115" r:id="rId9"/>
    <p:sldId id="1116" r:id="rId10"/>
    <p:sldId id="1111" r:id="rId11"/>
  </p:sldIdLst>
  <p:sldSz cx="9906000" cy="6858000" type="A4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바탕체" pitchFamily="17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바탕체" pitchFamily="17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바탕체" pitchFamily="17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바탕체" pitchFamily="17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바탕체" pitchFamily="17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바탕체" pitchFamily="17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바탕체" pitchFamily="17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바탕체" pitchFamily="17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바탕체" pitchFamily="17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93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 pos="5165">
          <p15:clr>
            <a:srgbClr val="A4A3A4"/>
          </p15:clr>
        </p15:guide>
        <p15:guide id="4" pos="189">
          <p15:clr>
            <a:srgbClr val="A4A3A4"/>
          </p15:clr>
        </p15:guide>
        <p15:guide id="5" pos="10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6699"/>
    <a:srgbClr val="FF9900"/>
    <a:srgbClr val="003366"/>
    <a:srgbClr val="0066CC"/>
    <a:srgbClr val="3399FF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1"/>
    <p:restoredTop sz="94648"/>
  </p:normalViewPr>
  <p:slideViewPr>
    <p:cSldViewPr snapToGrid="0">
      <p:cViewPr varScale="1">
        <p:scale>
          <a:sx n="97" d="100"/>
          <a:sy n="97" d="100"/>
        </p:scale>
        <p:origin x="90" y="1158"/>
      </p:cViewPr>
      <p:guideLst>
        <p:guide orient="horz" pos="493"/>
        <p:guide orient="horz" pos="4319"/>
        <p:guide pos="5165"/>
        <p:guide pos="189"/>
        <p:guide pos="10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S::urn:spo:anon#2e4999f296fa4454f942deabbd4cab67229c09a286b424cd10f5ad68fc907094::" providerId="AD" clId="Web-{499B297B-88E4-8194-EF1F-F1D55EB1ED4A}"/>
    <pc:docChg chg="modSld">
      <pc:chgData name="게스트 사용자" userId="S::urn:spo:anon#2e4999f296fa4454f942deabbd4cab67229c09a286b424cd10f5ad68fc907094::" providerId="AD" clId="Web-{499B297B-88E4-8194-EF1F-F1D55EB1ED4A}" dt="2022-08-22T03:53:49.286" v="0" actId="1076"/>
      <pc:docMkLst>
        <pc:docMk/>
      </pc:docMkLst>
      <pc:sldChg chg="modSp">
        <pc:chgData name="게스트 사용자" userId="S::urn:spo:anon#2e4999f296fa4454f942deabbd4cab67229c09a286b424cd10f5ad68fc907094::" providerId="AD" clId="Web-{499B297B-88E4-8194-EF1F-F1D55EB1ED4A}" dt="2022-08-22T03:53:49.286" v="0" actId="1076"/>
        <pc:sldMkLst>
          <pc:docMk/>
          <pc:sldMk cId="2918000223" sldId="1075"/>
        </pc:sldMkLst>
        <pc:grpChg chg="mod">
          <ac:chgData name="게스트 사용자" userId="S::urn:spo:anon#2e4999f296fa4454f942deabbd4cab67229c09a286b424cd10f5ad68fc907094::" providerId="AD" clId="Web-{499B297B-88E4-8194-EF1F-F1D55EB1ED4A}" dt="2022-08-22T03:53:49.286" v="0" actId="1076"/>
          <ac:grpSpMkLst>
            <pc:docMk/>
            <pc:sldMk cId="2918000223" sldId="1075"/>
            <ac:grpSpMk id="215" creationId="{00000000-0000-0000-0000-000000000000}"/>
          </ac:grpSpMkLst>
        </pc:grpChg>
        <pc:cxnChg chg="mod">
          <ac:chgData name="게스트 사용자" userId="S::urn:spo:anon#2e4999f296fa4454f942deabbd4cab67229c09a286b424cd10f5ad68fc907094::" providerId="AD" clId="Web-{499B297B-88E4-8194-EF1F-F1D55EB1ED4A}" dt="2022-08-22T03:53:49.286" v="0" actId="1076"/>
          <ac:cxnSpMkLst>
            <pc:docMk/>
            <pc:sldMk cId="2918000223" sldId="1075"/>
            <ac:cxnSpMk id="226" creationId="{00000000-0000-0000-0000-000000000000}"/>
          </ac:cxnSpMkLst>
        </pc:cxnChg>
      </pc:sldChg>
    </pc:docChg>
  </pc:docChgLst>
  <pc:docChgLst>
    <pc:chgData name="이지슬" userId="S::2220340090@office.kopo.ac.kr::a3b199d5-be77-419a-8b2f-36420cc35d1b" providerId="AD" clId="Web-{A2A87ACA-5E0F-E9F4-AE2F-3ABA05EE9BDF}"/>
    <pc:docChg chg="modSld">
      <pc:chgData name="이지슬" userId="S::2220340090@office.kopo.ac.kr::a3b199d5-be77-419a-8b2f-36420cc35d1b" providerId="AD" clId="Web-{A2A87ACA-5E0F-E9F4-AE2F-3ABA05EE9BDF}" dt="2022-08-22T03:47:41.998" v="1" actId="1076"/>
      <pc:docMkLst>
        <pc:docMk/>
      </pc:docMkLst>
      <pc:sldChg chg="modSp">
        <pc:chgData name="이지슬" userId="S::2220340090@office.kopo.ac.kr::a3b199d5-be77-419a-8b2f-36420cc35d1b" providerId="AD" clId="Web-{A2A87ACA-5E0F-E9F4-AE2F-3ABA05EE9BDF}" dt="2022-08-22T03:47:41.998" v="1" actId="1076"/>
        <pc:sldMkLst>
          <pc:docMk/>
          <pc:sldMk cId="2918000223" sldId="1075"/>
        </pc:sldMkLst>
        <pc:grpChg chg="mod">
          <ac:chgData name="이지슬" userId="S::2220340090@office.kopo.ac.kr::a3b199d5-be77-419a-8b2f-36420cc35d1b" providerId="AD" clId="Web-{A2A87ACA-5E0F-E9F4-AE2F-3ABA05EE9BDF}" dt="2022-08-22T03:47:41.998" v="1" actId="1076"/>
          <ac:grpSpMkLst>
            <pc:docMk/>
            <pc:sldMk cId="2918000223" sldId="1075"/>
            <ac:grpSpMk id="215" creationId="{00000000-0000-0000-0000-000000000000}"/>
          </ac:grpSpMkLst>
        </pc:grpChg>
        <pc:cxnChg chg="mod">
          <ac:chgData name="이지슬" userId="S::2220340090@office.kopo.ac.kr::a3b199d5-be77-419a-8b2f-36420cc35d1b" providerId="AD" clId="Web-{A2A87ACA-5E0F-E9F4-AE2F-3ABA05EE9BDF}" dt="2022-08-22T03:47:41.998" v="1" actId="1076"/>
          <ac:cxnSpMkLst>
            <pc:docMk/>
            <pc:sldMk cId="2918000223" sldId="1075"/>
            <ac:cxnSpMk id="226" creationId="{00000000-0000-0000-0000-000000000000}"/>
          </ac:cxnSpMkLst>
        </pc:cxnChg>
      </pc:sldChg>
    </pc:docChg>
  </pc:docChgLst>
  <pc:docChgLst>
    <pc:chgData name="게스트 사용자" userId="S::urn:spo:anon#414020796fd449344c96a5de8d9be5b645f1d2b698296be20cef9c0be9f8b781::" providerId="AD" clId="Web-{3EE46B30-5034-D2FE-0BE4-0330768BCF39}"/>
    <pc:docChg chg="modSld">
      <pc:chgData name="게스트 사용자" userId="S::urn:spo:anon#414020796fd449344c96a5de8d9be5b645f1d2b698296be20cef9c0be9f8b781::" providerId="AD" clId="Web-{3EE46B30-5034-D2FE-0BE4-0330768BCF39}" dt="2023-07-03T01:34:12.270" v="79" actId="20577"/>
      <pc:docMkLst>
        <pc:docMk/>
      </pc:docMkLst>
      <pc:sldChg chg="modSp">
        <pc:chgData name="게스트 사용자" userId="S::urn:spo:anon#414020796fd449344c96a5de8d9be5b645f1d2b698296be20cef9c0be9f8b781::" providerId="AD" clId="Web-{3EE46B30-5034-D2FE-0BE4-0330768BCF39}" dt="2023-07-03T01:34:02.597" v="74" actId="20577"/>
        <pc:sldMkLst>
          <pc:docMk/>
          <pc:sldMk cId="932036534" sldId="1111"/>
        </pc:sldMkLst>
        <pc:spChg chg="mod">
          <ac:chgData name="게스트 사용자" userId="S::urn:spo:anon#414020796fd449344c96a5de8d9be5b645f1d2b698296be20cef9c0be9f8b781::" providerId="AD" clId="Web-{3EE46B30-5034-D2FE-0BE4-0330768BCF39}" dt="2023-07-03T01:34:02.597" v="74" actId="20577"/>
          <ac:spMkLst>
            <pc:docMk/>
            <pc:sldMk cId="932036534" sldId="1111"/>
            <ac:spMk id="22" creationId="{CC76A69A-06CD-7067-3377-363CF42E5A8E}"/>
          </ac:spMkLst>
        </pc:spChg>
      </pc:sldChg>
      <pc:sldChg chg="modSp">
        <pc:chgData name="게스트 사용자" userId="S::urn:spo:anon#414020796fd449344c96a5de8d9be5b645f1d2b698296be20cef9c0be9f8b781::" providerId="AD" clId="Web-{3EE46B30-5034-D2FE-0BE4-0330768BCF39}" dt="2023-07-03T01:31:59.296" v="66" actId="20577"/>
        <pc:sldMkLst>
          <pc:docMk/>
          <pc:sldMk cId="592903177" sldId="1113"/>
        </pc:sldMkLst>
        <pc:spChg chg="mod">
          <ac:chgData name="게스트 사용자" userId="S::urn:spo:anon#414020796fd449344c96a5de8d9be5b645f1d2b698296be20cef9c0be9f8b781::" providerId="AD" clId="Web-{3EE46B30-5034-D2FE-0BE4-0330768BCF39}" dt="2023-07-03T01:31:59.296" v="66" actId="20577"/>
          <ac:spMkLst>
            <pc:docMk/>
            <pc:sldMk cId="592903177" sldId="1113"/>
            <ac:spMk id="22" creationId="{CC76A69A-06CD-7067-3377-363CF42E5A8E}"/>
          </ac:spMkLst>
        </pc:spChg>
      </pc:sldChg>
      <pc:sldChg chg="modSp">
        <pc:chgData name="게스트 사용자" userId="S::urn:spo:anon#414020796fd449344c96a5de8d9be5b645f1d2b698296be20cef9c0be9f8b781::" providerId="AD" clId="Web-{3EE46B30-5034-D2FE-0BE4-0330768BCF39}" dt="2023-07-03T01:30:32.277" v="55" actId="20577"/>
        <pc:sldMkLst>
          <pc:docMk/>
          <pc:sldMk cId="349618275" sldId="1114"/>
        </pc:sldMkLst>
        <pc:spChg chg="mod">
          <ac:chgData name="게스트 사용자" userId="S::urn:spo:anon#414020796fd449344c96a5de8d9be5b645f1d2b698296be20cef9c0be9f8b781::" providerId="AD" clId="Web-{3EE46B30-5034-D2FE-0BE4-0330768BCF39}" dt="2023-07-03T01:30:32.277" v="55" actId="20577"/>
          <ac:spMkLst>
            <pc:docMk/>
            <pc:sldMk cId="349618275" sldId="1114"/>
            <ac:spMk id="22" creationId="{CC76A69A-06CD-7067-3377-363CF42E5A8E}"/>
          </ac:spMkLst>
        </pc:spChg>
      </pc:sldChg>
      <pc:sldChg chg="modSp">
        <pc:chgData name="게스트 사용자" userId="S::urn:spo:anon#414020796fd449344c96a5de8d9be5b645f1d2b698296be20cef9c0be9f8b781::" providerId="AD" clId="Web-{3EE46B30-5034-D2FE-0BE4-0330768BCF39}" dt="2023-07-03T01:34:12.270" v="79" actId="20577"/>
        <pc:sldMkLst>
          <pc:docMk/>
          <pc:sldMk cId="1746292184" sldId="1117"/>
        </pc:sldMkLst>
        <pc:spChg chg="mod">
          <ac:chgData name="게스트 사용자" userId="S::urn:spo:anon#414020796fd449344c96a5de8d9be5b645f1d2b698296be20cef9c0be9f8b781::" providerId="AD" clId="Web-{3EE46B30-5034-D2FE-0BE4-0330768BCF39}" dt="2023-07-03T01:34:12.270" v="79" actId="20577"/>
          <ac:spMkLst>
            <pc:docMk/>
            <pc:sldMk cId="1746292184" sldId="1117"/>
            <ac:spMk id="22" creationId="{CC76A69A-06CD-7067-3377-363CF42E5A8E}"/>
          </ac:spMkLst>
        </pc:spChg>
      </pc:sldChg>
    </pc:docChg>
  </pc:docChgLst>
  <pc:docChgLst>
    <pc:chgData name="게스트 사용자" userId="S::urn:spo:anon#2e4999f296fa4454f942deabbd4cab67229c09a286b424cd10f5ad68fc907094::" providerId="AD" clId="Web-{E664CEEB-A1A1-B400-B632-2E11D73332ED}"/>
    <pc:docChg chg="modSld">
      <pc:chgData name="게스트 사용자" userId="S::urn:spo:anon#2e4999f296fa4454f942deabbd4cab67229c09a286b424cd10f5ad68fc907094::" providerId="AD" clId="Web-{E664CEEB-A1A1-B400-B632-2E11D73332ED}" dt="2022-08-22T03:53:08.567" v="1" actId="1076"/>
      <pc:docMkLst>
        <pc:docMk/>
      </pc:docMkLst>
      <pc:sldChg chg="modSp">
        <pc:chgData name="게스트 사용자" userId="S::urn:spo:anon#2e4999f296fa4454f942deabbd4cab67229c09a286b424cd10f5ad68fc907094::" providerId="AD" clId="Web-{E664CEEB-A1A1-B400-B632-2E11D73332ED}" dt="2022-08-22T03:53:08.567" v="1" actId="1076"/>
        <pc:sldMkLst>
          <pc:docMk/>
          <pc:sldMk cId="2918000223" sldId="1075"/>
        </pc:sldMkLst>
        <pc:grpChg chg="mod">
          <ac:chgData name="게스트 사용자" userId="S::urn:spo:anon#2e4999f296fa4454f942deabbd4cab67229c09a286b424cd10f5ad68fc907094::" providerId="AD" clId="Web-{E664CEEB-A1A1-B400-B632-2E11D73332ED}" dt="2022-08-22T03:53:08.567" v="1" actId="1076"/>
          <ac:grpSpMkLst>
            <pc:docMk/>
            <pc:sldMk cId="2918000223" sldId="1075"/>
            <ac:grpSpMk id="215" creationId="{00000000-0000-0000-0000-000000000000}"/>
          </ac:grpSpMkLst>
        </pc:grpChg>
        <pc:cxnChg chg="mod">
          <ac:chgData name="게스트 사용자" userId="S::urn:spo:anon#2e4999f296fa4454f942deabbd4cab67229c09a286b424cd10f5ad68fc907094::" providerId="AD" clId="Web-{E664CEEB-A1A1-B400-B632-2E11D73332ED}" dt="2022-08-22T03:53:08.567" v="1" actId="1076"/>
          <ac:cxnSpMkLst>
            <pc:docMk/>
            <pc:sldMk cId="2918000223" sldId="1075"/>
            <ac:cxnSpMk id="226" creationId="{00000000-0000-0000-0000-000000000000}"/>
          </ac:cxnSpMkLst>
        </pc:cxnChg>
      </pc:sldChg>
    </pc:docChg>
  </pc:docChgLst>
  <pc:docChgLst>
    <pc:chgData name="kimbomi" userId="S::2220340094@office.kopo.ac.kr::37208842-174d-48ba-bd8f-ab7563f8b6c7" providerId="AD" clId="Web-{9DF1EC08-F2B0-B6D7-C6DA-A699617984D5}"/>
    <pc:docChg chg="modSld">
      <pc:chgData name="kimbomi" userId="S::2220340094@office.kopo.ac.kr::37208842-174d-48ba-bd8f-ab7563f8b6c7" providerId="AD" clId="Web-{9DF1EC08-F2B0-B6D7-C6DA-A699617984D5}" dt="2022-08-22T05:17:51.022" v="2" actId="1076"/>
      <pc:docMkLst>
        <pc:docMk/>
      </pc:docMkLst>
      <pc:sldChg chg="modSp">
        <pc:chgData name="kimbomi" userId="S::2220340094@office.kopo.ac.kr::37208842-174d-48ba-bd8f-ab7563f8b6c7" providerId="AD" clId="Web-{9DF1EC08-F2B0-B6D7-C6DA-A699617984D5}" dt="2022-08-22T05:17:51.022" v="2" actId="1076"/>
        <pc:sldMkLst>
          <pc:docMk/>
          <pc:sldMk cId="2918000223" sldId="1086"/>
        </pc:sldMkLst>
        <pc:spChg chg="mod">
          <ac:chgData name="kimbomi" userId="S::2220340094@office.kopo.ac.kr::37208842-174d-48ba-bd8f-ab7563f8b6c7" providerId="AD" clId="Web-{9DF1EC08-F2B0-B6D7-C6DA-A699617984D5}" dt="2022-08-22T05:13:55.472" v="1" actId="20577"/>
          <ac:spMkLst>
            <pc:docMk/>
            <pc:sldMk cId="2918000223" sldId="1086"/>
            <ac:spMk id="99" creationId="{00000000-0000-0000-0000-000000000000}"/>
          </ac:spMkLst>
        </pc:spChg>
        <pc:spChg chg="mod">
          <ac:chgData name="kimbomi" userId="S::2220340094@office.kopo.ac.kr::37208842-174d-48ba-bd8f-ab7563f8b6c7" providerId="AD" clId="Web-{9DF1EC08-F2B0-B6D7-C6DA-A699617984D5}" dt="2022-08-22T05:17:51.022" v="2" actId="1076"/>
          <ac:spMkLst>
            <pc:docMk/>
            <pc:sldMk cId="2918000223" sldId="1086"/>
            <ac:spMk id="16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6401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0" tIns="0" rIns="19310" bIns="0" numCol="1" anchor="t" anchorCtr="0" compatLnSpc="1">
            <a:prstTxWarp prst="textNoShape">
              <a:avLst/>
            </a:prstTxWarp>
          </a:bodyPr>
          <a:lstStyle>
            <a:lvl1pPr defTabSz="927024" eaLnBrk="1" hangingPunct="1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0" tIns="0" rIns="19310" bIns="0" numCol="1" anchor="t" anchorCtr="0" compatLnSpc="1">
            <a:prstTxWarp prst="textNoShape">
              <a:avLst/>
            </a:prstTxWarp>
          </a:bodyPr>
          <a:lstStyle>
            <a:lvl1pPr algn="r" defTabSz="927024" eaLnBrk="1" hangingPunct="1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429750"/>
            <a:ext cx="2946401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0" tIns="0" rIns="19310" bIns="0" numCol="1" anchor="b" anchorCtr="0" compatLnSpc="1">
            <a:prstTxWarp prst="textNoShape">
              <a:avLst/>
            </a:prstTxWarp>
          </a:bodyPr>
          <a:lstStyle>
            <a:lvl1pPr defTabSz="927024" eaLnBrk="1" hangingPunct="1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0" tIns="0" rIns="19310" bIns="0" numCol="1" anchor="b" anchorCtr="0" compatLnSpc="1">
            <a:prstTxWarp prst="textNoShape">
              <a:avLst/>
            </a:prstTxWarp>
          </a:bodyPr>
          <a:lstStyle>
            <a:lvl1pPr algn="r" defTabSz="926631" eaLnBrk="1" hangingPunct="1">
              <a:defRPr i="1">
                <a:ea typeface="돋움" pitchFamily="50" charset="-127"/>
              </a:defRPr>
            </a:lvl1pPr>
          </a:lstStyle>
          <a:p>
            <a:pPr>
              <a:defRPr/>
            </a:pPr>
            <a:fld id="{6BC88F5B-7C2E-428B-A608-6E36D9E26A4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3601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6401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0" tIns="0" rIns="19310" bIns="0" numCol="1" anchor="t" anchorCtr="0" compatLnSpc="1">
            <a:prstTxWarp prst="textNoShape">
              <a:avLst/>
            </a:prstTxWarp>
          </a:bodyPr>
          <a:lstStyle>
            <a:lvl1pPr defTabSz="927024" eaLnBrk="1" hangingPunct="1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0" tIns="0" rIns="19310" bIns="0" numCol="1" anchor="t" anchorCtr="0" compatLnSpc="1">
            <a:prstTxWarp prst="textNoShape">
              <a:avLst/>
            </a:prstTxWarp>
          </a:bodyPr>
          <a:lstStyle>
            <a:lvl1pPr algn="r" defTabSz="927024" eaLnBrk="1" hangingPunct="1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2313" y="754063"/>
            <a:ext cx="5351462" cy="3705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4875"/>
            <a:ext cx="498633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4" tIns="46666" rIns="93334" bIns="46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429750"/>
            <a:ext cx="2946401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0" tIns="0" rIns="19310" bIns="0" numCol="1" anchor="b" anchorCtr="0" compatLnSpc="1">
            <a:prstTxWarp prst="textNoShape">
              <a:avLst/>
            </a:prstTxWarp>
          </a:bodyPr>
          <a:lstStyle>
            <a:lvl1pPr defTabSz="927024" eaLnBrk="1" hangingPunct="1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0" tIns="0" rIns="19310" bIns="0" numCol="1" anchor="b" anchorCtr="0" compatLnSpc="1">
            <a:prstTxWarp prst="textNoShape">
              <a:avLst/>
            </a:prstTxWarp>
          </a:bodyPr>
          <a:lstStyle>
            <a:lvl1pPr algn="r" defTabSz="926631" eaLnBrk="1" hangingPunct="1">
              <a:defRPr i="1">
                <a:ea typeface="돋움" pitchFamily="50" charset="-127"/>
              </a:defRPr>
            </a:lvl1pPr>
          </a:lstStyle>
          <a:p>
            <a:pPr>
              <a:defRPr/>
            </a:pPr>
            <a:fld id="{9A5F411B-4C42-48E6-8B02-B6074BC69DF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81387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044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5F411B-4C42-48E6-8B02-B6074BC69DFC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9131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5F411B-4C42-48E6-8B02-B6074BC69DFC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4933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5F411B-4C42-48E6-8B02-B6074BC69DFC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6683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5F411B-4C42-48E6-8B02-B6074BC69DFC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737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44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720975" y="6589713"/>
            <a:ext cx="2311400" cy="227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B584574-798B-44BA-97D8-3FB2BC5495A9}" type="slidenum">
              <a:rPr lang="ko-KR" altLang="en-US"/>
              <a:pPr/>
              <a:t>‹#›</a:t>
            </a:fld>
            <a:endParaRPr lang="ko-KR" altLang="en-US"/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7938" y="6562725"/>
            <a:ext cx="99139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7938" y="6557963"/>
            <a:ext cx="889931" cy="269916"/>
          </a:xfrm>
          <a:prstGeom prst="rect">
            <a:avLst/>
          </a:prstGeom>
          <a:noFill/>
        </p:spPr>
        <p:txBody>
          <a:bodyPr wrap="none" lIns="107287" tIns="53643" rIns="107287" bIns="53643">
            <a:spAutoFit/>
          </a:bodyPr>
          <a:lstStyle/>
          <a:p>
            <a:pPr marL="0" marR="0" lvl="1" indent="0" algn="l" defTabSz="107286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err="1">
                <a:solidFill>
                  <a:prstClr val="black"/>
                </a:solidFill>
                <a:latin typeface="맑은 고딕"/>
                <a:ea typeface="맑은 고딕"/>
              </a:rPr>
              <a:t>솔트웨어</a:t>
            </a:r>
            <a:r>
              <a:rPr lang="ko-KR" altLang="en-US" sz="1050">
                <a:solidFill>
                  <a:prstClr val="black"/>
                </a:solidFill>
                <a:latin typeface="맑은 고딕"/>
                <a:ea typeface="맑은 고딕"/>
              </a:rPr>
              <a:t>㈜</a:t>
            </a:r>
            <a:endParaRPr lang="en-US" altLang="ko-KR" sz="105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7" name="Text Box 32"/>
          <p:cNvSpPr txBox="1">
            <a:spLocks noChangeArrowheads="1"/>
          </p:cNvSpPr>
          <p:nvPr userDrawn="1"/>
        </p:nvSpPr>
        <p:spPr bwMode="auto">
          <a:xfrm>
            <a:off x="5975350" y="127000"/>
            <a:ext cx="3797300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</a:t>
            </a:r>
            <a:r>
              <a:rPr lang="en-US" altLang="ko-KR" sz="11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11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설계서</a:t>
            </a:r>
          </a:p>
        </p:txBody>
      </p:sp>
      <p:sp>
        <p:nvSpPr>
          <p:cNvPr id="8" name="Text Box 44"/>
          <p:cNvSpPr txBox="1">
            <a:spLocks noChangeArrowheads="1"/>
          </p:cNvSpPr>
          <p:nvPr userDrawn="1"/>
        </p:nvSpPr>
        <p:spPr bwMode="auto">
          <a:xfrm>
            <a:off x="152400" y="117475"/>
            <a:ext cx="3797300" cy="261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ko-KR" altLang="en-US" sz="1100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포털 구축</a:t>
            </a:r>
          </a:p>
        </p:txBody>
      </p:sp>
      <p:sp>
        <p:nvSpPr>
          <p:cNvPr id="9" name="Line 51"/>
          <p:cNvSpPr>
            <a:spLocks noChangeShapeType="1"/>
          </p:cNvSpPr>
          <p:nvPr userDrawn="1"/>
        </p:nvSpPr>
        <p:spPr bwMode="auto">
          <a:xfrm>
            <a:off x="228600" y="422275"/>
            <a:ext cx="9448800" cy="0"/>
          </a:xfrm>
          <a:prstGeom prst="line">
            <a:avLst/>
          </a:prstGeom>
          <a:noFill/>
          <a:ln w="57150" cmpd="thinThick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ko-KR" altLang="en-US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181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C89C4F-9FD3-47CE-A69D-C7FF3ACE7053}" type="slidenum">
              <a:rPr lang="ko-KR" altLang="en-US"/>
              <a:pPr/>
              <a:t>‹#›</a:t>
            </a:fld>
            <a:endParaRPr lang="ko-KR" altLang="en-US"/>
          </a:p>
        </p:txBody>
      </p:sp>
      <p:graphicFrame>
        <p:nvGraphicFramePr>
          <p:cNvPr id="30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52077353"/>
              </p:ext>
            </p:extLst>
          </p:nvPr>
        </p:nvGraphicFramePr>
        <p:xfrm>
          <a:off x="125432" y="462816"/>
          <a:ext cx="8286490" cy="404616"/>
        </p:xfrm>
        <a:graphic>
          <a:graphicData uri="http://schemas.openxmlformats.org/drawingml/2006/table">
            <a:tbl>
              <a:tblPr/>
              <a:tblGrid>
                <a:gridCol w="947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4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2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2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78002" marR="78002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kumimoji="1" lang="ko-KR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002" marR="78002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6" marR="36006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  <a:endParaRPr kumimoji="1" lang="en-US" altLang="ko-KR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002" marR="78002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002" marR="78002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시스템명</a:t>
                      </a:r>
                      <a:endParaRPr kumimoji="1" lang="ko-KR" altLang="en-US" sz="7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8002" marR="78002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8002" marR="78002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1" name="그룹 1"/>
          <p:cNvGrpSpPr>
            <a:grpSpLocks/>
          </p:cNvGrpSpPr>
          <p:nvPr userDrawn="1"/>
        </p:nvGrpSpPr>
        <p:grpSpPr bwMode="auto">
          <a:xfrm>
            <a:off x="125435" y="459991"/>
            <a:ext cx="9655134" cy="6087712"/>
            <a:chOff x="125376" y="408749"/>
            <a:chExt cx="9653624" cy="6086779"/>
          </a:xfrm>
        </p:grpSpPr>
        <p:sp>
          <p:nvSpPr>
            <p:cNvPr id="32" name="Rectangle 120"/>
            <p:cNvSpPr>
              <a:spLocks noChangeArrowheads="1"/>
            </p:cNvSpPr>
            <p:nvPr/>
          </p:nvSpPr>
          <p:spPr bwMode="auto">
            <a:xfrm>
              <a:off x="8410570" y="408749"/>
              <a:ext cx="1368430" cy="19563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9525">
              <a:solidFill>
                <a:srgbClr val="FFFFFF">
                  <a:lumMod val="65000"/>
                </a:srgbClr>
              </a:solidFill>
              <a:miter lim="800000"/>
              <a:headEnd/>
              <a:tailEnd/>
            </a:ln>
          </p:spPr>
          <p:txBody>
            <a:bodyPr wrap="none" lIns="36000" tIns="0" rIns="3600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88900" algn="l"/>
                </a:tabLst>
                <a:defRPr/>
              </a:pPr>
              <a:r>
                <a:rPr kumimoji="0" lang="en-US" altLang="ko-KR" sz="700" b="1" ker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0" lang="ko-KR" altLang="en-US" sz="700" b="1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25376" y="411472"/>
              <a:ext cx="8285194" cy="6084056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410570" y="411472"/>
              <a:ext cx="1368430" cy="6084056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7" name="그룹 518"/>
          <p:cNvGrpSpPr/>
          <p:nvPr userDrawn="1"/>
        </p:nvGrpSpPr>
        <p:grpSpPr>
          <a:xfrm>
            <a:off x="300948" y="875300"/>
            <a:ext cx="7898490" cy="606131"/>
            <a:chOff x="438072" y="1130206"/>
            <a:chExt cx="7898490" cy="606131"/>
          </a:xfrm>
        </p:grpSpPr>
        <p:grpSp>
          <p:nvGrpSpPr>
            <p:cNvPr id="28" name="그룹 335"/>
            <p:cNvGrpSpPr/>
            <p:nvPr/>
          </p:nvGrpSpPr>
          <p:grpSpPr>
            <a:xfrm>
              <a:off x="809040" y="1400311"/>
              <a:ext cx="7527522" cy="336026"/>
              <a:chOff x="680601" y="1124652"/>
              <a:chExt cx="7527522" cy="336026"/>
            </a:xfrm>
          </p:grpSpPr>
          <p:grpSp>
            <p:nvGrpSpPr>
              <p:cNvPr id="51" name="그룹 307"/>
              <p:cNvGrpSpPr/>
              <p:nvPr/>
            </p:nvGrpSpPr>
            <p:grpSpPr>
              <a:xfrm>
                <a:off x="680601" y="1124652"/>
                <a:ext cx="3864344" cy="336026"/>
                <a:chOff x="1388635" y="640616"/>
                <a:chExt cx="3864344" cy="336026"/>
              </a:xfrm>
            </p:grpSpPr>
            <p:sp>
              <p:nvSpPr>
                <p:cNvPr id="69" name="직사각형 211"/>
                <p:cNvSpPr>
                  <a:spLocks noChangeArrowheads="1"/>
                </p:cNvSpPr>
                <p:nvPr/>
              </p:nvSpPr>
              <p:spPr bwMode="auto">
                <a:xfrm>
                  <a:off x="2173610" y="732625"/>
                  <a:ext cx="3079369" cy="166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 anchorCtr="0">
                  <a:spAutoFit/>
                </a:bodyPr>
                <a:lstStyle/>
                <a:p>
                  <a:pPr algn="r" eaLnBrk="1" fontAlgn="auto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kern="0" spc="-50">
                      <a:latin typeface="맑은 고딕" pitchFamily="50" charset="-127"/>
                      <a:ea typeface="맑은 고딕" pitchFamily="50" charset="-127"/>
                    </a:rPr>
                    <a:t>MY</a:t>
                  </a:r>
                  <a:r>
                    <a:rPr kumimoji="0" lang="en-US" altLang="ko-KR" sz="900" b="1" kern="0" spc="-50" baseline="0">
                      <a:latin typeface="맑은 고딕" pitchFamily="50" charset="-127"/>
                      <a:ea typeface="맑은 고딕" pitchFamily="50" charset="-127"/>
                    </a:rPr>
                    <a:t> WORKS     </a:t>
                  </a:r>
                  <a:r>
                    <a:rPr kumimoji="0" lang="ko-KR" altLang="en-US" sz="900" b="1" kern="0" spc="-50" baseline="0">
                      <a:latin typeface="맑은 고딕" pitchFamily="50" charset="-127"/>
                      <a:ea typeface="맑은 고딕" pitchFamily="50" charset="-127"/>
                    </a:rPr>
                    <a:t>메일     전자결재     커뮤니케이션     </a:t>
                  </a:r>
                  <a:r>
                    <a:rPr kumimoji="0" lang="en-US" altLang="ko-KR" sz="900" b="1" kern="0" spc="-50" baseline="0">
                      <a:latin typeface="맑은 고딕" pitchFamily="50" charset="-127"/>
                      <a:ea typeface="맑은 고딕" pitchFamily="50" charset="-127"/>
                    </a:rPr>
                    <a:t>Help Desk</a:t>
                  </a:r>
                  <a:endParaRPr kumimoji="0" lang="en-US" altLang="ko-KR" sz="900" b="1" kern="0" spc="-5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grpSp>
              <p:nvGrpSpPr>
                <p:cNvPr id="56" name="그룹 142"/>
                <p:cNvGrpSpPr/>
                <p:nvPr/>
              </p:nvGrpSpPr>
              <p:grpSpPr>
                <a:xfrm>
                  <a:off x="1388635" y="640616"/>
                  <a:ext cx="416164" cy="336026"/>
                  <a:chOff x="864296" y="1218354"/>
                  <a:chExt cx="601279" cy="485494"/>
                </a:xfrm>
              </p:grpSpPr>
              <p:sp>
                <p:nvSpPr>
                  <p:cNvPr id="59" name="직사각형 58"/>
                  <p:cNvSpPr/>
                  <p:nvPr/>
                </p:nvSpPr>
                <p:spPr>
                  <a:xfrm>
                    <a:off x="864296" y="1523465"/>
                    <a:ext cx="601279" cy="18038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" name="직사각형 59"/>
                  <p:cNvSpPr/>
                  <p:nvPr/>
                </p:nvSpPr>
                <p:spPr>
                  <a:xfrm>
                    <a:off x="864296" y="1218354"/>
                    <a:ext cx="601279" cy="1202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52" name="모서리가 둥근 직사각형 51"/>
              <p:cNvSpPr/>
              <p:nvPr/>
            </p:nvSpPr>
            <p:spPr>
              <a:xfrm>
                <a:off x="4824561" y="1180410"/>
                <a:ext cx="3383562" cy="24051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0" lang="en-US" altLang="ko-KR" sz="900" b="1" kern="0" spc="-5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ERP         BW       </a:t>
                </a:r>
                <a:r>
                  <a:rPr kumimoji="0" lang="ko-KR" altLang="en-US" sz="900" b="1" kern="0" spc="-5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기술정보</a:t>
                </a:r>
                <a:r>
                  <a:rPr kumimoji="0" lang="en-US" altLang="ko-KR" sz="900" b="1" kern="0" spc="-5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DB</a:t>
                </a:r>
                <a:r>
                  <a:rPr kumimoji="0" lang="en-US" altLang="ko-KR" sz="900" b="1" kern="0" spc="-50" baseline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      </a:t>
                </a:r>
                <a:r>
                  <a:rPr kumimoji="0" lang="ko-KR" altLang="en-US" sz="900" b="1" kern="0" spc="-50" baseline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지식마당</a:t>
                </a:r>
                <a:r>
                  <a:rPr kumimoji="0" lang="en-US" altLang="ko-KR" sz="900" b="1" kern="0" spc="-5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             +</a:t>
                </a:r>
                <a:r>
                  <a:rPr kumimoji="0" lang="ko-KR" altLang="en-US" sz="900" b="1" kern="0" spc="-50" err="1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더보기</a:t>
                </a:r>
                <a:endParaRPr lang="ko-KR" altLang="en-US"/>
              </a:p>
            </p:txBody>
          </p:sp>
        </p:grpSp>
        <p:grpSp>
          <p:nvGrpSpPr>
            <p:cNvPr id="29" name="그룹 432"/>
            <p:cNvGrpSpPr/>
            <p:nvPr/>
          </p:nvGrpSpPr>
          <p:grpSpPr>
            <a:xfrm>
              <a:off x="438072" y="1130206"/>
              <a:ext cx="7674210" cy="212668"/>
              <a:chOff x="438072" y="1130206"/>
              <a:chExt cx="7674210" cy="212668"/>
            </a:xfrm>
          </p:grpSpPr>
          <p:grpSp>
            <p:nvGrpSpPr>
              <p:cNvPr id="36" name="그룹 345"/>
              <p:cNvGrpSpPr/>
              <p:nvPr/>
            </p:nvGrpSpPr>
            <p:grpSpPr>
              <a:xfrm>
                <a:off x="438072" y="1130206"/>
                <a:ext cx="7674210" cy="212668"/>
                <a:chOff x="328843" y="878483"/>
                <a:chExt cx="7674210" cy="212668"/>
              </a:xfrm>
            </p:grpSpPr>
            <p:grpSp>
              <p:nvGrpSpPr>
                <p:cNvPr id="41" name="그룹 65"/>
                <p:cNvGrpSpPr/>
                <p:nvPr/>
              </p:nvGrpSpPr>
              <p:grpSpPr>
                <a:xfrm>
                  <a:off x="328843" y="878483"/>
                  <a:ext cx="7674210" cy="212668"/>
                  <a:chOff x="328843" y="878483"/>
                  <a:chExt cx="7674210" cy="258430"/>
                </a:xfrm>
              </p:grpSpPr>
              <p:sp>
                <p:nvSpPr>
                  <p:cNvPr id="46" name="양쪽 모서리가 둥근 사각형 45"/>
                  <p:cNvSpPr/>
                  <p:nvPr/>
                </p:nvSpPr>
                <p:spPr>
                  <a:xfrm rot="10800000">
                    <a:off x="328843" y="878483"/>
                    <a:ext cx="7674210" cy="258430"/>
                  </a:xfrm>
                  <a:prstGeom prst="round2SameRect">
                    <a:avLst>
                      <a:gd name="adj1" fmla="val 0"/>
                      <a:gd name="adj2" fmla="val 0"/>
                    </a:avLst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/>
                  </a:p>
                </p:txBody>
              </p:sp>
              <p:sp>
                <p:nvSpPr>
                  <p:cNvPr id="47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7391114" y="913874"/>
                    <a:ext cx="536575" cy="17896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ysClr val="windowText" lastClr="000000">
                          <a:tint val="50000"/>
                          <a:satMod val="300000"/>
                        </a:sysClr>
                      </a:gs>
                      <a:gs pos="35000">
                        <a:sysClr val="windowText" lastClr="000000">
                          <a:tint val="37000"/>
                          <a:satMod val="300000"/>
                        </a:sysClr>
                      </a:gs>
                      <a:gs pos="100000">
                        <a:sysClr val="windowText" lastClr="000000">
                          <a:tint val="15000"/>
                          <a:satMod val="350000"/>
                        </a:sysClr>
                      </a:gs>
                    </a:gsLst>
                    <a:lin ang="16200000" scaled="1"/>
                  </a:gradFill>
                  <a:ln w="9525" cap="flat" cmpd="sng" algn="ctr">
                    <a:solidFill>
                      <a:sysClr val="windowText" lastClr="000000">
                        <a:shade val="95000"/>
                        <a:satMod val="105000"/>
                      </a:sysClr>
                    </a:solidFill>
                    <a:prstDash val="solid"/>
                    <a:headEnd/>
                    <a:tailEnd/>
                  </a:ln>
                  <a:effectLst/>
                </p:spPr>
                <p:txBody>
                  <a:bodyPr wrap="none" lIns="92059" tIns="0" rIns="92059" bIns="0"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kumimoji="0" lang="ko-KR" altLang="en-US" sz="800" b="1" kern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로그아웃</a:t>
                    </a:r>
                  </a:p>
                </p:txBody>
              </p:sp>
              <p:sp>
                <p:nvSpPr>
                  <p:cNvPr id="48" name="직사각형 211"/>
                  <p:cNvSpPr>
                    <a:spLocks noChangeArrowheads="1"/>
                  </p:cNvSpPr>
                  <p:nvPr/>
                </p:nvSpPr>
                <p:spPr bwMode="auto">
                  <a:xfrm>
                    <a:off x="6259485" y="922441"/>
                    <a:ext cx="415178" cy="16183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 anchor="ctr" anchorCtr="0">
                    <a:spAutoFit/>
                  </a:bodyPr>
                  <a:lstStyle/>
                  <a:p>
                    <a:pPr algn="r" eaLnBrk="1" fontAlgn="auto" hangingPunct="1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kumimoji="0" lang="ko-KR" altLang="en-US" sz="800" b="1" kern="0" spc="-5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홍길동 님</a:t>
                    </a:r>
                    <a:endParaRPr kumimoji="0" lang="en-US" altLang="ko-KR" sz="800" b="0" kern="0" spc="-5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35" name="Rectangle 116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824490" y="913874"/>
                    <a:ext cx="536575" cy="17896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ysClr val="windowText" lastClr="000000">
                          <a:tint val="50000"/>
                          <a:satMod val="300000"/>
                        </a:sysClr>
                      </a:gs>
                      <a:gs pos="35000">
                        <a:sysClr val="windowText" lastClr="000000">
                          <a:tint val="37000"/>
                          <a:satMod val="300000"/>
                        </a:sysClr>
                      </a:gs>
                      <a:gs pos="100000">
                        <a:sysClr val="windowText" lastClr="000000">
                          <a:tint val="15000"/>
                          <a:satMod val="350000"/>
                        </a:sysClr>
                      </a:gs>
                    </a:gsLst>
                    <a:lin ang="16200000" scaled="1"/>
                  </a:gradFill>
                  <a:ln w="9525" cap="flat" cmpd="sng" algn="ctr">
                    <a:solidFill>
                      <a:sysClr val="windowText" lastClr="000000">
                        <a:shade val="95000"/>
                        <a:satMod val="105000"/>
                      </a:sysClr>
                    </a:solidFill>
                    <a:prstDash val="solid"/>
                    <a:headEnd/>
                    <a:tailEnd/>
                  </a:ln>
                  <a:effectLst/>
                </p:spPr>
                <p:txBody>
                  <a:bodyPr wrap="none" lIns="92059" tIns="0" rIns="92059" bIns="0"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kumimoji="0" lang="en-US" altLang="ko-KR" sz="800" b="1" kern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My Menu</a:t>
                    </a:r>
                    <a:endParaRPr kumimoji="0" lang="ko-KR" altLang="en-US" sz="800" b="1" kern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grpSp>
              <p:nvGrpSpPr>
                <p:cNvPr id="42" name="그룹 71"/>
                <p:cNvGrpSpPr/>
                <p:nvPr/>
              </p:nvGrpSpPr>
              <p:grpSpPr>
                <a:xfrm>
                  <a:off x="370850" y="891054"/>
                  <a:ext cx="2104480" cy="180384"/>
                  <a:chOff x="370850" y="879771"/>
                  <a:chExt cx="2104480" cy="180384"/>
                </a:xfrm>
              </p:grpSpPr>
              <p:sp>
                <p:nvSpPr>
                  <p:cNvPr id="43" name="모서리가 둥근 직사각형 42"/>
                  <p:cNvSpPr/>
                  <p:nvPr/>
                </p:nvSpPr>
                <p:spPr>
                  <a:xfrm>
                    <a:off x="370850" y="879771"/>
                    <a:ext cx="2104480" cy="1803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양쪽 모서리가 둥근 사각형 44"/>
                  <p:cNvSpPr/>
                  <p:nvPr/>
                </p:nvSpPr>
                <p:spPr>
                  <a:xfrm>
                    <a:off x="2054434" y="895392"/>
                    <a:ext cx="397987" cy="149142"/>
                  </a:xfrm>
                  <a:prstGeom prst="round2SameRect">
                    <a:avLst>
                      <a:gd name="adj1" fmla="val 50000"/>
                      <a:gd name="adj2" fmla="val 50000"/>
                    </a:avLst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 w="63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800" b="1"/>
                      <a:t>검색</a:t>
                    </a:r>
                  </a:p>
                </p:txBody>
              </p:sp>
            </p:grpSp>
          </p:grpSp>
          <p:sp>
            <p:nvSpPr>
              <p:cNvPr id="38" name="직사각형 211"/>
              <p:cNvSpPr>
                <a:spLocks noChangeArrowheads="1"/>
              </p:cNvSpPr>
              <p:nvPr/>
            </p:nvSpPr>
            <p:spPr bwMode="auto">
              <a:xfrm>
                <a:off x="3355462" y="1162674"/>
                <a:ext cx="2961307" cy="1477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0">
                <a:spAutoFit/>
              </a:bodyPr>
              <a:lstStyle/>
              <a:p>
                <a:pPr algn="ctr" eaLnBrk="1" fontAlgn="auto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800" b="1" kern="0" spc="-5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ERP </a:t>
                </a:r>
                <a:r>
                  <a:rPr kumimoji="0" lang="en-US" altLang="ko-KR" sz="800" b="1" kern="0" spc="-50">
                    <a:latin typeface="맑은 고딕" pitchFamily="50" charset="-127"/>
                    <a:ea typeface="맑은 고딕" pitchFamily="50" charset="-127"/>
                  </a:rPr>
                  <a:t>00</a:t>
                </a:r>
                <a:r>
                  <a:rPr kumimoji="0" lang="ko-KR" altLang="en-US" sz="800" b="1" kern="0" spc="-5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건  미결</a:t>
                </a:r>
                <a:r>
                  <a:rPr kumimoji="0" lang="en-US" altLang="ko-KR" sz="800" b="1" kern="0" spc="-5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kumimoji="0" lang="en-US" altLang="ko-KR" sz="800" b="1" kern="0" spc="-50">
                    <a:latin typeface="맑은 고딕" pitchFamily="50" charset="-127"/>
                    <a:ea typeface="맑은 고딕" pitchFamily="50" charset="-127"/>
                  </a:rPr>
                  <a:t>00</a:t>
                </a:r>
                <a:r>
                  <a:rPr kumimoji="0" lang="ko-KR" altLang="en-US" sz="800" b="1" kern="0" spc="-5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건  수신</a:t>
                </a:r>
                <a:r>
                  <a:rPr kumimoji="0" lang="en-US" altLang="ko-KR" sz="800" b="1" kern="0" spc="-5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kumimoji="0" lang="en-US" altLang="ko-KR" sz="800" b="1" kern="0" spc="-50">
                    <a:latin typeface="맑은 고딕" pitchFamily="50" charset="-127"/>
                    <a:ea typeface="맑은 고딕" pitchFamily="50" charset="-127"/>
                  </a:rPr>
                  <a:t>00</a:t>
                </a:r>
                <a:r>
                  <a:rPr kumimoji="0" lang="ko-KR" altLang="en-US" sz="800" b="1" kern="0" spc="-5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건  공람</a:t>
                </a:r>
                <a:r>
                  <a:rPr kumimoji="0" lang="en-US" altLang="ko-KR" sz="800" b="1" kern="0" spc="-5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kumimoji="0" lang="en-US" altLang="ko-KR" sz="800" b="1" kern="0" spc="-50">
                    <a:latin typeface="맑은 고딕" pitchFamily="50" charset="-127"/>
                    <a:ea typeface="맑은 고딕" pitchFamily="50" charset="-127"/>
                  </a:rPr>
                  <a:t>00</a:t>
                </a:r>
                <a:r>
                  <a:rPr kumimoji="0" lang="ko-KR" altLang="en-US" sz="800" b="1" kern="0" spc="-5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건             메일</a:t>
                </a:r>
                <a:r>
                  <a:rPr kumimoji="0" lang="en-US" altLang="ko-KR" sz="800" b="1" kern="0" spc="-5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kumimoji="0" lang="en-US" altLang="ko-KR" sz="800" b="1" kern="0" spc="-50">
                    <a:latin typeface="맑은 고딕" pitchFamily="50" charset="-127"/>
                    <a:ea typeface="맑은 고딕" pitchFamily="50" charset="-127"/>
                  </a:rPr>
                  <a:t>00</a:t>
                </a:r>
                <a:r>
                  <a:rPr kumimoji="0" lang="ko-KR" altLang="en-US" sz="800" b="1" kern="0" spc="-5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건  </a:t>
                </a:r>
                <a:endParaRPr kumimoji="0" lang="en-US" altLang="ko-KR" sz="800" b="1" kern="0" spc="-5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9" name="포인트가 10개인 별 38"/>
              <p:cNvSpPr/>
              <p:nvPr/>
            </p:nvSpPr>
            <p:spPr>
              <a:xfrm>
                <a:off x="3346412" y="1200724"/>
                <a:ext cx="71633" cy="71633"/>
              </a:xfrm>
              <a:prstGeom prst="star10">
                <a:avLst>
                  <a:gd name="adj" fmla="val 40027"/>
                  <a:gd name="hf" fmla="val 105146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>
                  <a:solidFill>
                    <a:schemeClr val="accent6">
                      <a:lumMod val="75000"/>
                    </a:schemeClr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40" name="포인트가 10개인 별 39"/>
              <p:cNvSpPr/>
              <p:nvPr/>
            </p:nvSpPr>
            <p:spPr>
              <a:xfrm>
                <a:off x="5587967" y="1200724"/>
                <a:ext cx="71633" cy="71633"/>
              </a:xfrm>
              <a:prstGeom prst="star10">
                <a:avLst>
                  <a:gd name="adj" fmla="val 40027"/>
                  <a:gd name="hf" fmla="val 105146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>
                  <a:solidFill>
                    <a:schemeClr val="accent6">
                      <a:lumMod val="75000"/>
                    </a:schemeClr>
                  </a:solidFill>
                  <a:latin typeface="Arial Rounded MT Bold" pitchFamily="34" charset="0"/>
                </a:endParaRPr>
              </a:p>
            </p:txBody>
          </p:sp>
        </p:grpSp>
      </p:grpSp>
      <p:pic>
        <p:nvPicPr>
          <p:cNvPr id="37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88" t="28735" r="43916" b="60130"/>
          <a:stretch/>
        </p:blipFill>
        <p:spPr bwMode="auto">
          <a:xfrm>
            <a:off x="8001109" y="871820"/>
            <a:ext cx="213971" cy="196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26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C89C4F-9FD3-47CE-A69D-C7FF3ACE7053}" type="slidenum">
              <a:rPr lang="ko-KR" altLang="en-US"/>
              <a:pPr/>
              <a:t>‹#›</a:t>
            </a:fld>
            <a:endParaRPr lang="ko-KR" altLang="en-US"/>
          </a:p>
        </p:txBody>
      </p:sp>
      <p:grpSp>
        <p:nvGrpSpPr>
          <p:cNvPr id="31" name="그룹 1"/>
          <p:cNvGrpSpPr>
            <a:grpSpLocks/>
          </p:cNvGrpSpPr>
          <p:nvPr userDrawn="1"/>
        </p:nvGrpSpPr>
        <p:grpSpPr bwMode="auto">
          <a:xfrm>
            <a:off x="125435" y="459991"/>
            <a:ext cx="9655134" cy="6087712"/>
            <a:chOff x="125376" y="408749"/>
            <a:chExt cx="9653624" cy="6086779"/>
          </a:xfrm>
        </p:grpSpPr>
        <p:sp>
          <p:nvSpPr>
            <p:cNvPr id="32" name="Rectangle 120"/>
            <p:cNvSpPr>
              <a:spLocks noChangeArrowheads="1"/>
            </p:cNvSpPr>
            <p:nvPr/>
          </p:nvSpPr>
          <p:spPr bwMode="auto">
            <a:xfrm>
              <a:off x="8410570" y="408749"/>
              <a:ext cx="1368430" cy="19563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9525">
              <a:solidFill>
                <a:srgbClr val="FFFFFF">
                  <a:lumMod val="65000"/>
                </a:srgbClr>
              </a:solidFill>
              <a:miter lim="800000"/>
              <a:headEnd/>
              <a:tailEnd/>
            </a:ln>
          </p:spPr>
          <p:txBody>
            <a:bodyPr wrap="none" lIns="36000" tIns="0" rIns="3600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88900" algn="l"/>
                </a:tabLst>
                <a:defRPr/>
              </a:pPr>
              <a:r>
                <a:rPr kumimoji="0" lang="en-US" altLang="ko-KR" sz="700" b="1" ker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Description</a:t>
              </a:r>
              <a:endParaRPr kumimoji="0" lang="ko-KR" altLang="en-US" sz="700" b="1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25376" y="411472"/>
              <a:ext cx="8285194" cy="6084056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410570" y="411472"/>
              <a:ext cx="1368430" cy="6084056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8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52077353"/>
              </p:ext>
            </p:extLst>
          </p:nvPr>
        </p:nvGraphicFramePr>
        <p:xfrm>
          <a:off x="125432" y="462816"/>
          <a:ext cx="8286490" cy="404616"/>
        </p:xfrm>
        <a:graphic>
          <a:graphicData uri="http://schemas.openxmlformats.org/drawingml/2006/table">
            <a:tbl>
              <a:tblPr/>
              <a:tblGrid>
                <a:gridCol w="947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4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2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2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78002" marR="78002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kumimoji="1" lang="ko-KR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002" marR="78002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6" marR="36006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  <a:endParaRPr kumimoji="1" lang="en-US" altLang="ko-KR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002" marR="78002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002" marR="78002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시스템명</a:t>
                      </a:r>
                      <a:endParaRPr kumimoji="1" lang="ko-KR" altLang="en-US" sz="7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8002" marR="78002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8002" marR="78002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2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720975" y="6589713"/>
            <a:ext cx="2311400" cy="227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B584574-798B-44BA-97D8-3FB2BC5495A9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938" y="6557963"/>
            <a:ext cx="889931" cy="269916"/>
          </a:xfrm>
          <a:prstGeom prst="rect">
            <a:avLst/>
          </a:prstGeom>
          <a:noFill/>
        </p:spPr>
        <p:txBody>
          <a:bodyPr wrap="none" lIns="107287" tIns="53643" rIns="107287" bIns="53643">
            <a:spAutoFit/>
          </a:bodyPr>
          <a:lstStyle/>
          <a:p>
            <a:pPr marL="0" marR="0" lvl="1" indent="0" algn="l" defTabSz="107286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err="1">
                <a:solidFill>
                  <a:prstClr val="black"/>
                </a:solidFill>
                <a:latin typeface="맑은 고딕"/>
                <a:ea typeface="맑은 고딕"/>
              </a:rPr>
              <a:t>솔트웨어</a:t>
            </a:r>
            <a:r>
              <a:rPr lang="ko-KR" altLang="en-US" sz="1050">
                <a:solidFill>
                  <a:prstClr val="black"/>
                </a:solidFill>
                <a:latin typeface="맑은 고딕"/>
                <a:ea typeface="맑은 고딕"/>
              </a:rPr>
              <a:t>㈜</a:t>
            </a:r>
            <a:endParaRPr lang="en-US" altLang="ko-KR" sz="105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3" name="Text Box 32"/>
          <p:cNvSpPr txBox="1">
            <a:spLocks noChangeArrowheads="1"/>
          </p:cNvSpPr>
          <p:nvPr/>
        </p:nvSpPr>
        <p:spPr bwMode="auto">
          <a:xfrm>
            <a:off x="5975350" y="127000"/>
            <a:ext cx="3797300" cy="261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ko-KR" altLang="en-US" sz="1100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상세</a:t>
            </a:r>
            <a:r>
              <a:rPr lang="en-US" altLang="ko-KR" sz="1100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1100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설계서</a:t>
            </a:r>
          </a:p>
        </p:txBody>
      </p:sp>
      <p:sp>
        <p:nvSpPr>
          <p:cNvPr id="14" name="Text Box 44"/>
          <p:cNvSpPr txBox="1">
            <a:spLocks noChangeArrowheads="1"/>
          </p:cNvSpPr>
          <p:nvPr/>
        </p:nvSpPr>
        <p:spPr bwMode="auto">
          <a:xfrm>
            <a:off x="152400" y="117475"/>
            <a:ext cx="3797300" cy="261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ko-KR" altLang="en-US" sz="1100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포털 구축</a:t>
            </a:r>
          </a:p>
        </p:txBody>
      </p:sp>
    </p:spTree>
    <p:extLst>
      <p:ext uri="{BB962C8B-B14F-4D97-AF65-F5344CB8AC3E}">
        <p14:creationId xmlns:p14="http://schemas.microsoft.com/office/powerpoint/2010/main" val="397830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84" r:id="rId2"/>
    <p:sldLayoutId id="2147484169" r:id="rId3"/>
    <p:sldLayoutId id="2147484185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2760" y="118767"/>
            <a:ext cx="9620480" cy="664779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>
                <a:latin typeface="+mn-ea"/>
              </a:rPr>
              <a:t>회의실 예약페이지 서비스</a:t>
            </a:r>
            <a:endParaRPr lang="en-US" altLang="ko-KR" sz="4800" b="1" dirty="0">
              <a:latin typeface="+mn-ea"/>
            </a:endParaRPr>
          </a:p>
          <a:p>
            <a:pPr algn="ctr"/>
            <a:r>
              <a:rPr lang="ko-KR" altLang="en-US" sz="4800" b="1" dirty="0">
                <a:latin typeface="+mn-ea"/>
              </a:rPr>
              <a:t>화면 정의서</a:t>
            </a:r>
            <a:endParaRPr lang="en-US" altLang="ko-KR" sz="4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8743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DD8AF4B-4D89-F958-56E2-6CEAC11F7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63" y="1104182"/>
            <a:ext cx="7796968" cy="44798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CB5E16-A3AA-B6C3-D77D-D113A1AFF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406" y="338203"/>
            <a:ext cx="1432120" cy="626301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F2DBD99-6391-D120-8F78-85C9FF476D7F}"/>
              </a:ext>
            </a:extLst>
          </p:cNvPr>
          <p:cNvSpPr/>
          <p:nvPr/>
        </p:nvSpPr>
        <p:spPr>
          <a:xfrm>
            <a:off x="119380" y="463550"/>
            <a:ext cx="8281988" cy="60762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B03C6D-4A83-F902-0478-88D32C44E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6262"/>
            <a:ext cx="964504" cy="3763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B1397B-AA3C-CCBC-62FF-F15359B0F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97" y="300712"/>
            <a:ext cx="8345717" cy="564981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5C2B1D16-2452-9E2D-2D23-8725BA7012CB}"/>
              </a:ext>
            </a:extLst>
          </p:cNvPr>
          <p:cNvSpPr/>
          <p:nvPr/>
        </p:nvSpPr>
        <p:spPr>
          <a:xfrm>
            <a:off x="174716" y="2323288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AC2FD81-EF51-3509-B801-C177E57DBD01}"/>
              </a:ext>
            </a:extLst>
          </p:cNvPr>
          <p:cNvSpPr/>
          <p:nvPr/>
        </p:nvSpPr>
        <p:spPr>
          <a:xfrm>
            <a:off x="642188" y="2140191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910D699-F5B1-F4D4-77EE-0C6D00FF92E0}"/>
              </a:ext>
            </a:extLst>
          </p:cNvPr>
          <p:cNvSpPr/>
          <p:nvPr/>
        </p:nvSpPr>
        <p:spPr>
          <a:xfrm>
            <a:off x="6838285" y="4795491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C7BE3A7-68BF-D9E7-F5E4-29790DCB2042}"/>
              </a:ext>
            </a:extLst>
          </p:cNvPr>
          <p:cNvSpPr/>
          <p:nvPr/>
        </p:nvSpPr>
        <p:spPr>
          <a:xfrm>
            <a:off x="7428977" y="5036992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7D1BF6-F2BD-D677-5A32-0D251A0880C8}"/>
              </a:ext>
            </a:extLst>
          </p:cNvPr>
          <p:cNvSpPr txBox="1"/>
          <p:nvPr/>
        </p:nvSpPr>
        <p:spPr>
          <a:xfrm>
            <a:off x="1040301" y="370130"/>
            <a:ext cx="17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 (본문)"/>
              </a:rPr>
              <a:t>RESERVATION_01_02</a:t>
            </a:r>
            <a:endParaRPr lang="ko-KR" altLang="en-US" dirty="0">
              <a:latin typeface="맑은 고딕 (본문)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19BDD6-29AE-7443-F865-B6F20E17F4B9}"/>
              </a:ext>
            </a:extLst>
          </p:cNvPr>
          <p:cNvSpPr txBox="1"/>
          <p:nvPr/>
        </p:nvSpPr>
        <p:spPr>
          <a:xfrm>
            <a:off x="1043015" y="608620"/>
            <a:ext cx="2641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  <a:ea typeface="+mn-ea"/>
                <a:cs typeface="Arial" panose="020B0604020202020204" pitchFamily="34" charset="0"/>
              </a:rPr>
              <a:t>홈 </a:t>
            </a:r>
            <a:r>
              <a:rPr lang="en-US" altLang="ko-KR" dirty="0">
                <a:latin typeface="+mj-lt"/>
                <a:ea typeface="+mn-ea"/>
                <a:cs typeface="Arial" panose="020B0604020202020204" pitchFamily="34" charset="0"/>
              </a:rPr>
              <a:t>&gt; </a:t>
            </a:r>
            <a:r>
              <a:rPr lang="ko-KR" altLang="en-US" dirty="0">
                <a:latin typeface="+mj-lt"/>
                <a:ea typeface="+mn-ea"/>
                <a:cs typeface="Arial" panose="020B0604020202020204" pitchFamily="34" charset="0"/>
              </a:rPr>
              <a:t>회의실 예약 </a:t>
            </a:r>
            <a:r>
              <a:rPr lang="en-US" altLang="ko-KR" dirty="0">
                <a:latin typeface="+mj-lt"/>
                <a:ea typeface="+mn-ea"/>
                <a:cs typeface="Arial" panose="020B0604020202020204" pitchFamily="34" charset="0"/>
              </a:rPr>
              <a:t>&gt;</a:t>
            </a:r>
            <a:r>
              <a:rPr lang="ko-KR" altLang="en-US" dirty="0">
                <a:latin typeface="+mj-lt"/>
                <a:ea typeface="+mn-ea"/>
                <a:cs typeface="Arial" panose="020B0604020202020204" pitchFamily="34" charset="0"/>
              </a:rPr>
              <a:t> 회의실 예약 상세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B5A3E-CB97-8135-0CAC-F502BCCDC675}"/>
              </a:ext>
            </a:extLst>
          </p:cNvPr>
          <p:cNvSpPr txBox="1"/>
          <p:nvPr/>
        </p:nvSpPr>
        <p:spPr>
          <a:xfrm>
            <a:off x="5696510" y="362399"/>
            <a:ext cx="17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회의실 예약 정보 상세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17105-91B1-7572-8075-D8B8C8E1BB0D}"/>
              </a:ext>
            </a:extLst>
          </p:cNvPr>
          <p:cNvSpPr txBox="1"/>
          <p:nvPr/>
        </p:nvSpPr>
        <p:spPr>
          <a:xfrm>
            <a:off x="5693796" y="608619"/>
            <a:ext cx="17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  <a:ea typeface="+mn-ea"/>
                <a:cs typeface="Arial" panose="020B0604020202020204" pitchFamily="34" charset="0"/>
              </a:rPr>
              <a:t>회의실 예약 페이지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76A69A-06CD-7067-3377-363CF42E5A8E}"/>
              </a:ext>
            </a:extLst>
          </p:cNvPr>
          <p:cNvSpPr txBox="1"/>
          <p:nvPr/>
        </p:nvSpPr>
        <p:spPr>
          <a:xfrm>
            <a:off x="8444951" y="638334"/>
            <a:ext cx="1186833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홈 버튼 </a:t>
            </a:r>
            <a:r>
              <a:rPr lang="ko-KR" altLang="en-US" sz="800" dirty="0" err="1">
                <a:latin typeface="+mj-lt"/>
                <a:ea typeface="+mn-ea"/>
                <a:cs typeface="Arial" panose="020B0604020202020204" pitchFamily="34" charset="0"/>
              </a:rPr>
              <a:t>클릭시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 → </a:t>
            </a:r>
            <a:r>
              <a:rPr lang="ko-KR" altLang="en-US" sz="800" dirty="0" err="1">
                <a:latin typeface="+mj-lt"/>
                <a:ea typeface="+mn-ea"/>
                <a:cs typeface="Arial" panose="020B0604020202020204" pitchFamily="34" charset="0"/>
              </a:rPr>
              <a:t>홈화면</a:t>
            </a:r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(HOME_01)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800" dirty="0" err="1">
                <a:latin typeface="+mj-lt"/>
                <a:ea typeface="+mn-ea"/>
                <a:cs typeface="Arial" panose="020B0604020202020204" pitchFamily="34" charset="0"/>
              </a:rPr>
              <a:t>으로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 이동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공지사항 버튼 클릭 시</a:t>
            </a:r>
          </a:p>
          <a:p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 → 공지사항 목록 화면</a:t>
            </a:r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(BOARD_01)</a:t>
            </a:r>
            <a:r>
              <a:rPr lang="ko-KR" altLang="en-US" sz="800" dirty="0" err="1">
                <a:latin typeface="+mj-lt"/>
                <a:ea typeface="+mn-ea"/>
                <a:cs typeface="Arial" panose="020B0604020202020204" pitchFamily="34" charset="0"/>
              </a:rPr>
              <a:t>으로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 이동</a:t>
            </a:r>
          </a:p>
          <a:p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삭제 버튼 클릭 시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→ 캘린더</a:t>
            </a:r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(RESERVATION_01)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화면 이동 및 예약 정보 삭제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4. 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취소 버튼 클릭 시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→ 캘린더</a:t>
            </a:r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(RESERVATION_01)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화면 이동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036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3DC186-4317-47EE-9D3A-6A567F47F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584574-798B-44BA-97D8-3FB2BC5495A9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3" name="Rectangle 378">
            <a:extLst>
              <a:ext uri="{FF2B5EF4-FFF2-40B4-BE49-F238E27FC236}">
                <a16:creationId xmlns:a16="http://schemas.microsoft.com/office/drawing/2014/main" id="{FC844D3B-9CF7-F8D3-E3AB-6FD8C30EF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4220" y="1089176"/>
            <a:ext cx="2629414" cy="361950"/>
          </a:xfrm>
          <a:prstGeom prst="rect">
            <a:avLst/>
          </a:prstGeom>
          <a:solidFill>
            <a:srgbClr val="99CCFF"/>
          </a:solidFill>
          <a:ln w="28575">
            <a:noFill/>
            <a:prstDash val="sysDot"/>
            <a:miter lim="800000"/>
            <a:headEnd/>
            <a:tailEnd/>
          </a:ln>
          <a:effectLst>
            <a:outerShdw dist="53882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회의실 예약페이지 시스템</a:t>
            </a:r>
            <a:endParaRPr lang="en-US" altLang="ko-KR" sz="10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Group 527">
            <a:extLst>
              <a:ext uri="{FF2B5EF4-FFF2-40B4-BE49-F238E27FC236}">
                <a16:creationId xmlns:a16="http://schemas.microsoft.com/office/drawing/2014/main" id="{BCA4F289-D628-E605-E3A9-078FB07BF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16782"/>
              </p:ext>
            </p:extLst>
          </p:nvPr>
        </p:nvGraphicFramePr>
        <p:xfrm>
          <a:off x="1454559" y="1916832"/>
          <a:ext cx="2887495" cy="220662"/>
        </p:xfrm>
        <a:graphic>
          <a:graphicData uri="http://schemas.openxmlformats.org/drawingml/2006/table">
            <a:tbl>
              <a:tblPr/>
              <a:tblGrid>
                <a:gridCol w="288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>
                          <a:tab pos="381000" algn="l"/>
                          <a:tab pos="476250" algn="l"/>
                        </a:tabLst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46" marR="19046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527">
            <a:extLst>
              <a:ext uri="{FF2B5EF4-FFF2-40B4-BE49-F238E27FC236}">
                <a16:creationId xmlns:a16="http://schemas.microsoft.com/office/drawing/2014/main" id="{29DC7EA6-AB03-286A-9A7A-F70EDF3E7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138306"/>
              </p:ext>
            </p:extLst>
          </p:nvPr>
        </p:nvGraphicFramePr>
        <p:xfrm>
          <a:off x="4486070" y="1916832"/>
          <a:ext cx="2887495" cy="220662"/>
        </p:xfrm>
        <a:graphic>
          <a:graphicData uri="http://schemas.openxmlformats.org/drawingml/2006/table">
            <a:tbl>
              <a:tblPr/>
              <a:tblGrid>
                <a:gridCol w="288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>
                          <a:tab pos="381000" algn="l"/>
                          <a:tab pos="476250" algn="l"/>
                        </a:tabLst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출입방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46" marR="19046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463">
            <a:extLst>
              <a:ext uri="{FF2B5EF4-FFF2-40B4-BE49-F238E27FC236}">
                <a16:creationId xmlns:a16="http://schemas.microsoft.com/office/drawing/2014/main" id="{CB71D455-1410-CE1F-651D-B4B31FBD4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446935"/>
              </p:ext>
            </p:extLst>
          </p:nvPr>
        </p:nvGraphicFramePr>
        <p:xfrm>
          <a:off x="4486070" y="2348880"/>
          <a:ext cx="2887496" cy="2670088"/>
        </p:xfrm>
        <a:graphic>
          <a:graphicData uri="http://schemas.openxmlformats.org/drawingml/2006/table">
            <a:tbl>
              <a:tblPr/>
              <a:tblGrid>
                <a:gridCol w="1443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748">
                  <a:extLst>
                    <a:ext uri="{9D8B030D-6E8A-4147-A177-3AD203B41FA5}">
                      <a16:colId xmlns:a16="http://schemas.microsoft.com/office/drawing/2014/main" val="3438206825"/>
                    </a:ext>
                  </a:extLst>
                </a:gridCol>
              </a:tblGrid>
              <a:tr h="3337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>
                          <a:tab pos="381000" algn="l"/>
                          <a:tab pos="476250" algn="l"/>
                        </a:tabLst>
                        <a:defRPr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19046" marB="1904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>
                          <a:tab pos="381000" algn="l"/>
                          <a:tab pos="476250" algn="l"/>
                        </a:tabLst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19050" marR="19050" marT="19046" marB="1904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7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>
                          <a:tab pos="381000" algn="l"/>
                          <a:tab pos="476250" algn="l"/>
                        </a:tabLst>
                        <a:defRPr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스마트금융과 홈페이지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>
                          <a:tab pos="381000" algn="l"/>
                          <a:tab pos="476250" algn="l"/>
                        </a:tabLst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</a:rPr>
                        <a:t>HOME_01</a:t>
                      </a:r>
                    </a:p>
                  </a:txBody>
                  <a:tcPr marL="19050" marR="190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7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>
                          <a:tab pos="381000" algn="l"/>
                          <a:tab pos="476250" algn="l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공지사항 목록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>
                          <a:tab pos="381000" algn="l"/>
                          <a:tab pos="476250" algn="l"/>
                        </a:tabLst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BOARD_01</a:t>
                      </a:r>
                    </a:p>
                  </a:txBody>
                  <a:tcPr marL="19050" marR="190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264391"/>
                  </a:ext>
                </a:extLst>
              </a:tr>
              <a:tr h="3337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>
                          <a:tab pos="381000" algn="l"/>
                          <a:tab pos="476250" algn="l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공지사항 등록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>
                          <a:tab pos="381000" algn="l"/>
                          <a:tab pos="476250" algn="l"/>
                        </a:tabLst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BOARD_01_01</a:t>
                      </a:r>
                    </a:p>
                  </a:txBody>
                  <a:tcPr marL="19050" marR="190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594475"/>
                  </a:ext>
                </a:extLst>
              </a:tr>
              <a:tr h="3337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>
                          <a:tab pos="381000" algn="l"/>
                          <a:tab pos="476250" algn="l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공지사항 상세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>
                          <a:tab pos="381000" algn="l"/>
                          <a:tab pos="476250" algn="l"/>
                        </a:tabLst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BOARD_01_02</a:t>
                      </a:r>
                    </a:p>
                  </a:txBody>
                  <a:tcPr marL="19050" marR="190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7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>
                          <a:tab pos="381000" algn="l"/>
                          <a:tab pos="476250" algn="l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캘린더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>
                          <a:tab pos="381000" algn="l"/>
                          <a:tab pos="476250" algn="l"/>
                        </a:tabLst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RESERVATION_01</a:t>
                      </a:r>
                    </a:p>
                  </a:txBody>
                  <a:tcPr marL="19050" marR="190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7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>
                          <a:tab pos="381000" algn="l"/>
                          <a:tab pos="476250" algn="l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회의실 예약 정보 입력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>
                          <a:tab pos="381000" algn="l"/>
                          <a:tab pos="476250" algn="l"/>
                        </a:tabLst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RESERVATION_01_01</a:t>
                      </a:r>
                    </a:p>
                  </a:txBody>
                  <a:tcPr marL="19050" marR="190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798700"/>
                  </a:ext>
                </a:extLst>
              </a:tr>
              <a:tr h="3337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>
                          <a:tab pos="381000" algn="l"/>
                          <a:tab pos="476250" algn="l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회의실 예약 정보 상세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>
                          <a:tab pos="381000" algn="l"/>
                          <a:tab pos="476250" algn="l"/>
                        </a:tabLst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RESERVATION_01_02</a:t>
                      </a:r>
                    </a:p>
                  </a:txBody>
                  <a:tcPr marL="19050" marR="190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774908"/>
                  </a:ext>
                </a:extLst>
              </a:tr>
            </a:tbl>
          </a:graphicData>
        </a:graphic>
      </p:graphicFrame>
      <p:graphicFrame>
        <p:nvGraphicFramePr>
          <p:cNvPr id="8" name="Group 463">
            <a:extLst>
              <a:ext uri="{FF2B5EF4-FFF2-40B4-BE49-F238E27FC236}">
                <a16:creationId xmlns:a16="http://schemas.microsoft.com/office/drawing/2014/main" id="{9DBFE75B-579B-DBB6-BE3C-5DD7E565F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048509"/>
              </p:ext>
            </p:extLst>
          </p:nvPr>
        </p:nvGraphicFramePr>
        <p:xfrm>
          <a:off x="1454558" y="2348880"/>
          <a:ext cx="2887496" cy="1335044"/>
        </p:xfrm>
        <a:graphic>
          <a:graphicData uri="http://schemas.openxmlformats.org/drawingml/2006/table">
            <a:tbl>
              <a:tblPr/>
              <a:tblGrid>
                <a:gridCol w="1443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748">
                  <a:extLst>
                    <a:ext uri="{9D8B030D-6E8A-4147-A177-3AD203B41FA5}">
                      <a16:colId xmlns:a16="http://schemas.microsoft.com/office/drawing/2014/main" val="3438206825"/>
                    </a:ext>
                  </a:extLst>
                </a:gridCol>
              </a:tblGrid>
              <a:tr h="3337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>
                          <a:tab pos="381000" algn="l"/>
                          <a:tab pos="476250" algn="l"/>
                        </a:tabLst>
                        <a:defRPr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19046" marB="1904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>
                          <a:tab pos="381000" algn="l"/>
                          <a:tab pos="476250" algn="l"/>
                        </a:tabLst>
                        <a:defRPr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19046" marB="1904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7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>
                          <a:tab pos="381000" algn="l"/>
                          <a:tab pos="476250" algn="l"/>
                        </a:tabLst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홈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>
                          <a:tab pos="381000" algn="l"/>
                          <a:tab pos="476250" algn="l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</a:rPr>
                        <a:t>HOME_01</a:t>
                      </a:r>
                    </a:p>
                  </a:txBody>
                  <a:tcPr marL="19050" marR="190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7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>
                          <a:tab pos="381000" algn="l"/>
                          <a:tab pos="476250" algn="l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>
                          <a:tab pos="381000" algn="l"/>
                          <a:tab pos="476250" algn="l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BOARD_01</a:t>
                      </a:r>
                    </a:p>
                  </a:txBody>
                  <a:tcPr marL="19050" marR="190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264391"/>
                  </a:ext>
                </a:extLst>
              </a:tr>
              <a:tr h="3337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>
                          <a:tab pos="381000" algn="l"/>
                          <a:tab pos="476250" algn="l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회의실 예약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>
                          <a:tab pos="381000" algn="l"/>
                          <a:tab pos="476250" algn="l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RESERVATION_01</a:t>
                      </a:r>
                    </a:p>
                  </a:txBody>
                  <a:tcPr marL="19050" marR="190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594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90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B13F30D-5C18-291A-01CA-1DA232029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519" y="2081564"/>
            <a:ext cx="2410161" cy="47631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5CF0485-79E8-83CE-3652-1C6F3BA38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90" y="2659031"/>
            <a:ext cx="5940607" cy="36575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97CB442-C7F8-E152-273D-DD5CE7007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05" y="1017678"/>
            <a:ext cx="8059275" cy="5334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CB5E16-A3AA-B6C3-D77D-D113A1AFF8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9406" y="338203"/>
            <a:ext cx="1432120" cy="626301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F2DBD99-6391-D120-8F78-85C9FF476D7F}"/>
              </a:ext>
            </a:extLst>
          </p:cNvPr>
          <p:cNvSpPr/>
          <p:nvPr/>
        </p:nvSpPr>
        <p:spPr>
          <a:xfrm>
            <a:off x="119380" y="463550"/>
            <a:ext cx="8281988" cy="60762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B03C6D-4A83-F902-0478-88D32C44E0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6262"/>
            <a:ext cx="964504" cy="3763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B1397B-AA3C-CCBC-62FF-F15359B0F1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97" y="300712"/>
            <a:ext cx="8345717" cy="564981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5C2B1D16-2452-9E2D-2D23-8725BA7012CB}"/>
              </a:ext>
            </a:extLst>
          </p:cNvPr>
          <p:cNvSpPr/>
          <p:nvPr/>
        </p:nvSpPr>
        <p:spPr>
          <a:xfrm>
            <a:off x="124822" y="1184520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AC2FD81-EF51-3509-B801-C177E57DBD01}"/>
              </a:ext>
            </a:extLst>
          </p:cNvPr>
          <p:cNvSpPr/>
          <p:nvPr/>
        </p:nvSpPr>
        <p:spPr>
          <a:xfrm>
            <a:off x="2450340" y="1038773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910D699-F5B1-F4D4-77EE-0C6D00FF92E0}"/>
              </a:ext>
            </a:extLst>
          </p:cNvPr>
          <p:cNvSpPr/>
          <p:nvPr/>
        </p:nvSpPr>
        <p:spPr>
          <a:xfrm>
            <a:off x="5057350" y="1038772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C7BE3A7-68BF-D9E7-F5E4-29790DCB2042}"/>
              </a:ext>
            </a:extLst>
          </p:cNvPr>
          <p:cNvSpPr/>
          <p:nvPr/>
        </p:nvSpPr>
        <p:spPr>
          <a:xfrm>
            <a:off x="7387114" y="955991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7D1BF6-F2BD-D677-5A32-0D251A0880C8}"/>
              </a:ext>
            </a:extLst>
          </p:cNvPr>
          <p:cNvSpPr txBox="1"/>
          <p:nvPr/>
        </p:nvSpPr>
        <p:spPr>
          <a:xfrm>
            <a:off x="1040301" y="370130"/>
            <a:ext cx="17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 (본문)"/>
              </a:rPr>
              <a:t>HOME_01</a:t>
            </a:r>
            <a:endParaRPr lang="ko-KR" altLang="en-US" dirty="0">
              <a:latin typeface="맑은 고딕 (본문)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19BDD6-29AE-7443-F865-B6F20E17F4B9}"/>
              </a:ext>
            </a:extLst>
          </p:cNvPr>
          <p:cNvSpPr txBox="1"/>
          <p:nvPr/>
        </p:nvSpPr>
        <p:spPr>
          <a:xfrm>
            <a:off x="1043015" y="608620"/>
            <a:ext cx="17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  <a:ea typeface="+mn-ea"/>
                <a:cs typeface="Arial" panose="020B0604020202020204" pitchFamily="34" charset="0"/>
              </a:rPr>
              <a:t>홈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B5A3E-CB97-8135-0CAC-F502BCCDC675}"/>
              </a:ext>
            </a:extLst>
          </p:cNvPr>
          <p:cNvSpPr txBox="1"/>
          <p:nvPr/>
        </p:nvSpPr>
        <p:spPr>
          <a:xfrm>
            <a:off x="5696510" y="362399"/>
            <a:ext cx="17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맑은 고딕 (본문)"/>
                <a:ea typeface="맑은 고딕" panose="020B0503020000020004" pitchFamily="50" charset="-127"/>
              </a:rPr>
              <a:t>메인페이지</a:t>
            </a:r>
            <a:endParaRPr lang="ko-KR" altLang="en-US" dirty="0">
              <a:latin typeface="맑은 고딕 (본문)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17105-91B1-7572-8075-D8B8C8E1BB0D}"/>
              </a:ext>
            </a:extLst>
          </p:cNvPr>
          <p:cNvSpPr txBox="1"/>
          <p:nvPr/>
        </p:nvSpPr>
        <p:spPr>
          <a:xfrm>
            <a:off x="5693796" y="608619"/>
            <a:ext cx="17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  <a:ea typeface="+mn-ea"/>
                <a:cs typeface="Arial" panose="020B0604020202020204" pitchFamily="34" charset="0"/>
              </a:rPr>
              <a:t>회의실 예약 페이지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76A69A-06CD-7067-3377-363CF42E5A8E}"/>
              </a:ext>
            </a:extLst>
          </p:cNvPr>
          <p:cNvSpPr txBox="1"/>
          <p:nvPr/>
        </p:nvSpPr>
        <p:spPr>
          <a:xfrm>
            <a:off x="8444951" y="638334"/>
            <a:ext cx="118683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아이디 입력 칸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패스워드 입력 칸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이메일 입력 칸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4. 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로그인 버튼 클릭 시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   → 로그인 화면으로 이동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5. 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로그아웃 버튼 클릭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시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  → 로그아웃 된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화면으로 이동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6. 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홈 버튼 클릭 시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  → 홈 화면 이동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7. 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공지사항 버튼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클릭 시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 → 공지사항 화면 이동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8. 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회의실 예약 버튼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클릭 시 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 → 예약 화면 이동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9.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 이미지 클릭 시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 → 스마트금융과 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홈페이지 이동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endParaRPr lang="ko-KR" altLang="en-US" sz="800" dirty="0"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50B3B2A-AADF-62FA-EA1B-DB66312589DA}"/>
              </a:ext>
            </a:extLst>
          </p:cNvPr>
          <p:cNvSpPr/>
          <p:nvPr/>
        </p:nvSpPr>
        <p:spPr>
          <a:xfrm>
            <a:off x="7184651" y="2075090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ED1F63B-5C2C-353F-AC39-DF7073393203}"/>
              </a:ext>
            </a:extLst>
          </p:cNvPr>
          <p:cNvSpPr/>
          <p:nvPr/>
        </p:nvSpPr>
        <p:spPr>
          <a:xfrm>
            <a:off x="278182" y="3662348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CB63986-ABB1-AD11-13CF-26CFD5A74574}"/>
              </a:ext>
            </a:extLst>
          </p:cNvPr>
          <p:cNvSpPr/>
          <p:nvPr/>
        </p:nvSpPr>
        <p:spPr>
          <a:xfrm>
            <a:off x="774907" y="3862137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71C07B57-D3FA-DE3B-D18A-EAA5F9A2ACF7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7004455" y="1387360"/>
            <a:ext cx="712350" cy="6760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F798ED8-02E0-2D9B-E4C5-08F83459E40A}"/>
              </a:ext>
            </a:extLst>
          </p:cNvPr>
          <p:cNvSpPr/>
          <p:nvPr/>
        </p:nvSpPr>
        <p:spPr>
          <a:xfrm>
            <a:off x="1284787" y="3862137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7C3D639-1811-465D-B34D-79119004DE35}"/>
              </a:ext>
            </a:extLst>
          </p:cNvPr>
          <p:cNvSpPr/>
          <p:nvPr/>
        </p:nvSpPr>
        <p:spPr>
          <a:xfrm>
            <a:off x="1658909" y="4025659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72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D50A538-C0F3-594B-669D-7EF165E7F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28" y="1041009"/>
            <a:ext cx="7467892" cy="40292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CB5E16-A3AA-B6C3-D77D-D113A1AFF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406" y="338203"/>
            <a:ext cx="1432120" cy="626301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F2DBD99-6391-D120-8F78-85C9FF476D7F}"/>
              </a:ext>
            </a:extLst>
          </p:cNvPr>
          <p:cNvSpPr/>
          <p:nvPr/>
        </p:nvSpPr>
        <p:spPr>
          <a:xfrm>
            <a:off x="119380" y="463550"/>
            <a:ext cx="8281988" cy="60762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B03C6D-4A83-F902-0478-88D32C44E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6262"/>
            <a:ext cx="964504" cy="3763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B1397B-AA3C-CCBC-62FF-F15359B0F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97" y="300712"/>
            <a:ext cx="8345717" cy="564981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5C2B1D16-2452-9E2D-2D23-8725BA7012CB}"/>
              </a:ext>
            </a:extLst>
          </p:cNvPr>
          <p:cNvSpPr/>
          <p:nvPr/>
        </p:nvSpPr>
        <p:spPr>
          <a:xfrm>
            <a:off x="371953" y="2547721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AC2FD81-EF51-3509-B801-C177E57DBD01}"/>
              </a:ext>
            </a:extLst>
          </p:cNvPr>
          <p:cNvSpPr/>
          <p:nvPr/>
        </p:nvSpPr>
        <p:spPr>
          <a:xfrm>
            <a:off x="1304843" y="2347932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910D699-F5B1-F4D4-77EE-0C6D00FF92E0}"/>
              </a:ext>
            </a:extLst>
          </p:cNvPr>
          <p:cNvSpPr/>
          <p:nvPr/>
        </p:nvSpPr>
        <p:spPr>
          <a:xfrm>
            <a:off x="2321612" y="2955749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C7BE3A7-68BF-D9E7-F5E4-29790DCB2042}"/>
              </a:ext>
            </a:extLst>
          </p:cNvPr>
          <p:cNvSpPr/>
          <p:nvPr/>
        </p:nvSpPr>
        <p:spPr>
          <a:xfrm>
            <a:off x="764715" y="3415824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7D1BF6-F2BD-D677-5A32-0D251A0880C8}"/>
              </a:ext>
            </a:extLst>
          </p:cNvPr>
          <p:cNvSpPr txBox="1"/>
          <p:nvPr/>
        </p:nvSpPr>
        <p:spPr>
          <a:xfrm>
            <a:off x="1040301" y="370130"/>
            <a:ext cx="17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 (본문)"/>
              </a:rPr>
              <a:t>BOARD_01</a:t>
            </a:r>
            <a:endParaRPr lang="ko-KR" altLang="en-US" dirty="0">
              <a:latin typeface="맑은 고딕 (본문)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19BDD6-29AE-7443-F865-B6F20E17F4B9}"/>
              </a:ext>
            </a:extLst>
          </p:cNvPr>
          <p:cNvSpPr txBox="1"/>
          <p:nvPr/>
        </p:nvSpPr>
        <p:spPr>
          <a:xfrm>
            <a:off x="1043015" y="608620"/>
            <a:ext cx="17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  <a:ea typeface="+mn-ea"/>
                <a:cs typeface="Arial" panose="020B0604020202020204" pitchFamily="34" charset="0"/>
              </a:rPr>
              <a:t>홈 </a:t>
            </a:r>
            <a:r>
              <a:rPr lang="en-US" altLang="ko-KR" dirty="0">
                <a:latin typeface="+mj-lt"/>
                <a:ea typeface="+mn-ea"/>
                <a:cs typeface="Arial" panose="020B0604020202020204" pitchFamily="34" charset="0"/>
              </a:rPr>
              <a:t>&gt; </a:t>
            </a:r>
            <a:r>
              <a:rPr lang="ko-KR" altLang="en-US" dirty="0">
                <a:latin typeface="+mj-lt"/>
                <a:ea typeface="+mn-ea"/>
                <a:cs typeface="Arial" panose="020B0604020202020204" pitchFamily="34" charset="0"/>
              </a:rPr>
              <a:t>공지사항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B5A3E-CB97-8135-0CAC-F502BCCDC675}"/>
              </a:ext>
            </a:extLst>
          </p:cNvPr>
          <p:cNvSpPr txBox="1"/>
          <p:nvPr/>
        </p:nvSpPr>
        <p:spPr>
          <a:xfrm>
            <a:off x="5696510" y="362399"/>
            <a:ext cx="17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목록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17105-91B1-7572-8075-D8B8C8E1BB0D}"/>
              </a:ext>
            </a:extLst>
          </p:cNvPr>
          <p:cNvSpPr txBox="1"/>
          <p:nvPr/>
        </p:nvSpPr>
        <p:spPr>
          <a:xfrm>
            <a:off x="5693796" y="608619"/>
            <a:ext cx="17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  <a:ea typeface="+mn-ea"/>
                <a:cs typeface="Arial" panose="020B0604020202020204" pitchFamily="34" charset="0"/>
              </a:rPr>
              <a:t>회의실 예약 페이지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76A69A-06CD-7067-3377-363CF42E5A8E}"/>
              </a:ext>
            </a:extLst>
          </p:cNvPr>
          <p:cNvSpPr txBox="1"/>
          <p:nvPr/>
        </p:nvSpPr>
        <p:spPr>
          <a:xfrm>
            <a:off x="8444951" y="638334"/>
            <a:ext cx="118683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홈 버튼 클릭 시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→ 홈 화면 이동 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회의실 예약 버튼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클릭 시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→  회의실 예약 화면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이동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게시글 검색 영역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4. 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게시물 클릭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→ 게시글 상세 화면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이동</a:t>
            </a:r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(BOARD_01_02)</a:t>
            </a:r>
          </a:p>
          <a:p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5. </a:t>
            </a:r>
            <a:r>
              <a:rPr lang="ko-KR" altLang="en-US" sz="800" dirty="0" err="1">
                <a:latin typeface="+mj-lt"/>
                <a:ea typeface="+mn-ea"/>
                <a:cs typeface="Arial" panose="020B0604020202020204" pitchFamily="34" charset="0"/>
              </a:rPr>
              <a:t>페이징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 처리 영역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6. 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등록 버튼 클릭 시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 → 공지사항 등록 화면</a:t>
            </a:r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(BOARD_01_01)</a:t>
            </a:r>
            <a:r>
              <a:rPr lang="ko-KR" altLang="en-US" sz="800" dirty="0" err="1">
                <a:latin typeface="+mj-lt"/>
                <a:ea typeface="+mn-ea"/>
                <a:cs typeface="Arial" panose="020B0604020202020204" pitchFamily="34" charset="0"/>
              </a:rPr>
              <a:t>으로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 이동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endParaRPr lang="ko-KR" altLang="en-US" sz="800" dirty="0"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50B3B2A-AADF-62FA-EA1B-DB66312589DA}"/>
              </a:ext>
            </a:extLst>
          </p:cNvPr>
          <p:cNvSpPr/>
          <p:nvPr/>
        </p:nvSpPr>
        <p:spPr>
          <a:xfrm>
            <a:off x="382357" y="4152220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ED1F63B-5C2C-353F-AC39-DF7073393203}"/>
              </a:ext>
            </a:extLst>
          </p:cNvPr>
          <p:cNvSpPr/>
          <p:nvPr/>
        </p:nvSpPr>
        <p:spPr>
          <a:xfrm>
            <a:off x="7416719" y="4252114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6E9F1A-656C-6F6C-ED08-7DDB819503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9021" y="4916442"/>
            <a:ext cx="6129041" cy="1623312"/>
          </a:xfrm>
          <a:prstGeom prst="rect">
            <a:avLst/>
          </a:prstGeom>
        </p:spPr>
      </p:pic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C7087717-AC8B-F1D9-20DE-955F6795499B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H="1">
            <a:off x="264634" y="4233711"/>
            <a:ext cx="2094360" cy="89441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29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B5BC55C-C25B-24DF-BB85-2302F120F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56" y="921152"/>
            <a:ext cx="7265169" cy="45513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CB5E16-A3AA-B6C3-D77D-D113A1AFF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406" y="338203"/>
            <a:ext cx="1432120" cy="626301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F2DBD99-6391-D120-8F78-85C9FF476D7F}"/>
              </a:ext>
            </a:extLst>
          </p:cNvPr>
          <p:cNvSpPr/>
          <p:nvPr/>
        </p:nvSpPr>
        <p:spPr>
          <a:xfrm>
            <a:off x="119380" y="463550"/>
            <a:ext cx="8281988" cy="60762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B03C6D-4A83-F902-0478-88D32C44E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6262"/>
            <a:ext cx="964504" cy="3763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B1397B-AA3C-CCBC-62FF-F15359B0F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97" y="300712"/>
            <a:ext cx="8345717" cy="564981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5C2B1D16-2452-9E2D-2D23-8725BA7012CB}"/>
              </a:ext>
            </a:extLst>
          </p:cNvPr>
          <p:cNvSpPr/>
          <p:nvPr/>
        </p:nvSpPr>
        <p:spPr>
          <a:xfrm>
            <a:off x="495410" y="2222217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AC2FD81-EF51-3509-B801-C177E57DBD01}"/>
              </a:ext>
            </a:extLst>
          </p:cNvPr>
          <p:cNvSpPr/>
          <p:nvPr/>
        </p:nvSpPr>
        <p:spPr>
          <a:xfrm>
            <a:off x="1404737" y="2030826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910D699-F5B1-F4D4-77EE-0C6D00FF92E0}"/>
              </a:ext>
            </a:extLst>
          </p:cNvPr>
          <p:cNvSpPr/>
          <p:nvPr/>
        </p:nvSpPr>
        <p:spPr>
          <a:xfrm>
            <a:off x="1594858" y="3228864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C7BE3A7-68BF-D9E7-F5E4-29790DCB2042}"/>
              </a:ext>
            </a:extLst>
          </p:cNvPr>
          <p:cNvSpPr/>
          <p:nvPr/>
        </p:nvSpPr>
        <p:spPr>
          <a:xfrm>
            <a:off x="1591682" y="4017784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7D1BF6-F2BD-D677-5A32-0D251A0880C8}"/>
              </a:ext>
            </a:extLst>
          </p:cNvPr>
          <p:cNvSpPr txBox="1"/>
          <p:nvPr/>
        </p:nvSpPr>
        <p:spPr>
          <a:xfrm>
            <a:off x="1040301" y="370130"/>
            <a:ext cx="17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 (본문)"/>
              </a:rPr>
              <a:t>BOARD_01_01</a:t>
            </a:r>
            <a:endParaRPr lang="ko-KR" altLang="en-US" dirty="0">
              <a:latin typeface="맑은 고딕 (본문)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19BDD6-29AE-7443-F865-B6F20E17F4B9}"/>
              </a:ext>
            </a:extLst>
          </p:cNvPr>
          <p:cNvSpPr txBox="1"/>
          <p:nvPr/>
        </p:nvSpPr>
        <p:spPr>
          <a:xfrm>
            <a:off x="1043015" y="608620"/>
            <a:ext cx="17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  <a:ea typeface="+mn-ea"/>
                <a:cs typeface="Arial" panose="020B0604020202020204" pitchFamily="34" charset="0"/>
              </a:rPr>
              <a:t>홈 </a:t>
            </a:r>
            <a:r>
              <a:rPr lang="en-US" altLang="ko-KR" dirty="0">
                <a:latin typeface="+mj-lt"/>
                <a:ea typeface="+mn-ea"/>
                <a:cs typeface="Arial" panose="020B0604020202020204" pitchFamily="34" charset="0"/>
              </a:rPr>
              <a:t>&gt; </a:t>
            </a:r>
            <a:r>
              <a:rPr lang="ko-KR" altLang="en-US" dirty="0">
                <a:latin typeface="+mj-lt"/>
                <a:ea typeface="+mn-ea"/>
                <a:cs typeface="Arial" panose="020B0604020202020204" pitchFamily="34" charset="0"/>
              </a:rPr>
              <a:t>공지사항 </a:t>
            </a:r>
            <a:r>
              <a:rPr lang="en-US" altLang="ko-KR" dirty="0">
                <a:latin typeface="+mj-lt"/>
                <a:ea typeface="+mn-ea"/>
                <a:cs typeface="Arial" panose="020B0604020202020204" pitchFamily="34" charset="0"/>
              </a:rPr>
              <a:t>&gt;</a:t>
            </a:r>
            <a:r>
              <a:rPr lang="ko-KR" altLang="en-US" dirty="0">
                <a:latin typeface="+mj-lt"/>
                <a:ea typeface="+mn-ea"/>
                <a:cs typeface="Arial" panose="020B0604020202020204" pitchFamily="34" charset="0"/>
              </a:rPr>
              <a:t> 등록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B5A3E-CB97-8135-0CAC-F502BCCDC675}"/>
              </a:ext>
            </a:extLst>
          </p:cNvPr>
          <p:cNvSpPr txBox="1"/>
          <p:nvPr/>
        </p:nvSpPr>
        <p:spPr>
          <a:xfrm>
            <a:off x="5696510" y="362399"/>
            <a:ext cx="17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등록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17105-91B1-7572-8075-D8B8C8E1BB0D}"/>
              </a:ext>
            </a:extLst>
          </p:cNvPr>
          <p:cNvSpPr txBox="1"/>
          <p:nvPr/>
        </p:nvSpPr>
        <p:spPr>
          <a:xfrm>
            <a:off x="5693796" y="608619"/>
            <a:ext cx="17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  <a:ea typeface="+mn-ea"/>
                <a:cs typeface="Arial" panose="020B0604020202020204" pitchFamily="34" charset="0"/>
              </a:rPr>
              <a:t>회의실 예약 페이지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76A69A-06CD-7067-3377-363CF42E5A8E}"/>
              </a:ext>
            </a:extLst>
          </p:cNvPr>
          <p:cNvSpPr txBox="1"/>
          <p:nvPr/>
        </p:nvSpPr>
        <p:spPr>
          <a:xfrm>
            <a:off x="8444951" y="638334"/>
            <a:ext cx="1186833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1.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 등록 버튼 클릭 시</a:t>
            </a:r>
          </a:p>
          <a:p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 → 공지사항 등록 화면</a:t>
            </a:r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(BOARD_01_01)</a:t>
            </a:r>
            <a:r>
              <a:rPr lang="ko-KR" altLang="en-US" sz="800" dirty="0" err="1">
                <a:latin typeface="+mj-lt"/>
                <a:ea typeface="+mn-ea"/>
                <a:cs typeface="Arial" panose="020B0604020202020204" pitchFamily="34" charset="0"/>
              </a:rPr>
              <a:t>으로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 이동</a:t>
            </a:r>
          </a:p>
          <a:p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회의실 예약 버튼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클릭 시 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→ 캘린더 화면</a:t>
            </a:r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(RESVATION_01)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으로 이동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제목 입력 칸</a:t>
            </a:r>
            <a:endParaRPr lang="en-US" altLang="ko-KR" sz="800" dirty="0">
              <a:latin typeface="+mj-lt"/>
              <a:ea typeface="맑은 고딕"/>
              <a:cs typeface="Arial"/>
            </a:endParaRPr>
          </a:p>
          <a:p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4. 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내용 입력 칸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j-lt"/>
                <a:ea typeface="맑은 고딕"/>
                <a:cs typeface="Arial"/>
              </a:rPr>
              <a:t>5. </a:t>
            </a:r>
            <a:r>
              <a:rPr lang="ko-KR" altLang="en-US" sz="800" dirty="0">
                <a:latin typeface="+mj-lt"/>
                <a:ea typeface="맑은 고딕"/>
                <a:cs typeface="Arial"/>
              </a:rPr>
              <a:t>등록 버튼 클릭 시</a:t>
            </a:r>
            <a:endParaRPr lang="en-US" altLang="ko-KR" sz="800" dirty="0">
              <a:latin typeface="+mj-lt"/>
              <a:ea typeface="맑은 고딕"/>
              <a:cs typeface="Arial"/>
            </a:endParaRPr>
          </a:p>
          <a:p>
            <a:r>
              <a:rPr lang="ko-KR" altLang="en-US" sz="800" dirty="0">
                <a:latin typeface="+mj-lt"/>
                <a:ea typeface="맑은 고딕"/>
                <a:cs typeface="Arial"/>
              </a:rPr>
              <a:t> → 게시글 추가 화면</a:t>
            </a:r>
            <a:endParaRPr lang="en-US" altLang="ko-KR" sz="800" dirty="0">
              <a:latin typeface="Arial"/>
              <a:ea typeface="바탕체"/>
              <a:cs typeface="Arial"/>
            </a:endParaRPr>
          </a:p>
          <a:p>
            <a:r>
              <a:rPr lang="en-US" altLang="ko-KR" sz="800" dirty="0">
                <a:latin typeface="Arial"/>
                <a:ea typeface="바탕체"/>
                <a:cs typeface="Arial"/>
              </a:rPr>
              <a:t>(BOARD_01)</a:t>
            </a:r>
            <a:r>
              <a:rPr lang="ko-KR" altLang="en-US" sz="800" dirty="0">
                <a:latin typeface="Arial"/>
                <a:ea typeface="바탕체"/>
                <a:cs typeface="Arial"/>
              </a:rPr>
              <a:t>으로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이동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및 게시글 등록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j-lt"/>
                <a:ea typeface="맑은 고딕"/>
                <a:cs typeface="Arial"/>
              </a:rPr>
              <a:t>6. </a:t>
            </a:r>
            <a:r>
              <a:rPr lang="ko-KR" altLang="en-US" sz="800" dirty="0">
                <a:latin typeface="+mj-lt"/>
                <a:ea typeface="맑은 고딕"/>
                <a:cs typeface="Arial"/>
              </a:rPr>
              <a:t>수정 버튼 클릭 시</a:t>
            </a:r>
            <a:endParaRPr lang="en-US" altLang="ko-KR" sz="800" dirty="0">
              <a:latin typeface="+mj-lt"/>
              <a:ea typeface="맑은 고딕"/>
              <a:cs typeface="Arial"/>
            </a:endParaRPr>
          </a:p>
          <a:p>
            <a:r>
              <a:rPr lang="ko-KR" altLang="en-US" sz="800" dirty="0">
                <a:latin typeface="+mj-lt"/>
                <a:ea typeface="맑은 고딕"/>
                <a:cs typeface="Arial"/>
              </a:rPr>
              <a:t> → 게시글 수정 화면</a:t>
            </a:r>
            <a:endParaRPr lang="en-US" altLang="ko-KR" sz="800" dirty="0">
              <a:latin typeface="Arial"/>
              <a:ea typeface="바탕체"/>
              <a:cs typeface="Arial"/>
            </a:endParaRPr>
          </a:p>
          <a:p>
            <a:r>
              <a:rPr lang="en-US" altLang="ko-KR" sz="800" dirty="0">
                <a:latin typeface="Arial"/>
                <a:ea typeface="바탕체"/>
                <a:cs typeface="Arial"/>
              </a:rPr>
              <a:t>(BOARD_01_01)</a:t>
            </a:r>
            <a:r>
              <a:rPr lang="ko-KR" altLang="en-US" sz="800" dirty="0" err="1">
                <a:latin typeface="Arial"/>
                <a:ea typeface="바탕체"/>
                <a:cs typeface="Arial"/>
              </a:rPr>
              <a:t>으로</a:t>
            </a:r>
            <a:r>
              <a:rPr lang="ko-KR" altLang="en-US" sz="800" dirty="0">
                <a:latin typeface="Arial"/>
                <a:ea typeface="바탕체"/>
                <a:cs typeface="Arial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이동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및 게시글 수정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j-lt"/>
                <a:ea typeface="맑은 고딕"/>
                <a:cs typeface="Arial"/>
              </a:rPr>
              <a:t>7. </a:t>
            </a:r>
            <a:r>
              <a:rPr lang="ko-KR" altLang="en-US" sz="800" dirty="0">
                <a:latin typeface="+mj-lt"/>
                <a:ea typeface="맑은 고딕"/>
                <a:cs typeface="Arial"/>
              </a:rPr>
              <a:t>취소 버튼 클릭 시</a:t>
            </a:r>
            <a:endParaRPr lang="en-US" altLang="ko-KR" sz="800" dirty="0">
              <a:latin typeface="+mj-lt"/>
              <a:ea typeface="맑은 고딕"/>
              <a:cs typeface="Arial"/>
            </a:endParaRPr>
          </a:p>
          <a:p>
            <a:r>
              <a:rPr lang="ko-KR" altLang="en-US" sz="800" dirty="0">
                <a:latin typeface="+mj-lt"/>
                <a:ea typeface="맑은 고딕"/>
                <a:cs typeface="Arial"/>
              </a:rPr>
              <a:t> → 공지사항 목록 화면 </a:t>
            </a:r>
            <a:r>
              <a:rPr lang="en-US" altLang="ko-KR" sz="800" dirty="0">
                <a:latin typeface="+mj-lt"/>
                <a:ea typeface="맑은 고딕"/>
                <a:cs typeface="Arial"/>
              </a:rPr>
              <a:t>(BOARD_01)</a:t>
            </a:r>
            <a:r>
              <a:rPr lang="ko-KR" altLang="en-US" sz="800" dirty="0" err="1">
                <a:latin typeface="+mj-lt"/>
                <a:ea typeface="맑은 고딕"/>
                <a:cs typeface="Arial"/>
              </a:rPr>
              <a:t>으로</a:t>
            </a:r>
            <a:r>
              <a:rPr lang="ko-KR" altLang="en-US" sz="800" dirty="0">
                <a:latin typeface="+mj-lt"/>
                <a:ea typeface="맑은 고딕"/>
                <a:cs typeface="Arial"/>
              </a:rPr>
              <a:t> 이동</a:t>
            </a:r>
            <a:endParaRPr lang="en-US" altLang="ko-KR" sz="800" dirty="0">
              <a:latin typeface="+mj-lt"/>
              <a:ea typeface="맑은 고딕"/>
              <a:cs typeface="Arial"/>
            </a:endParaRPr>
          </a:p>
          <a:p>
            <a:endParaRPr lang="ko-KR" altLang="en-US" sz="800" dirty="0"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50B3B2A-AADF-62FA-EA1B-DB66312589DA}"/>
              </a:ext>
            </a:extLst>
          </p:cNvPr>
          <p:cNvSpPr/>
          <p:nvPr/>
        </p:nvSpPr>
        <p:spPr>
          <a:xfrm>
            <a:off x="6355468" y="4718591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ED1F63B-5C2C-353F-AC39-DF7073393203}"/>
              </a:ext>
            </a:extLst>
          </p:cNvPr>
          <p:cNvSpPr/>
          <p:nvPr/>
        </p:nvSpPr>
        <p:spPr>
          <a:xfrm>
            <a:off x="6881644" y="4918380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042AF31-E907-2441-D20D-97FA4FAE6A6B}"/>
              </a:ext>
            </a:extLst>
          </p:cNvPr>
          <p:cNvSpPr/>
          <p:nvPr/>
        </p:nvSpPr>
        <p:spPr>
          <a:xfrm>
            <a:off x="7316824" y="4918379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0BFB0F-1380-4400-DF3C-492EE0E4B8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002" y="5576077"/>
            <a:ext cx="4842709" cy="624535"/>
          </a:xfrm>
          <a:prstGeom prst="rect">
            <a:avLst/>
          </a:prstGeom>
        </p:spPr>
      </p:pic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4904F991-1859-F98C-C21E-E21B3666EE08}"/>
              </a:ext>
            </a:extLst>
          </p:cNvPr>
          <p:cNvCxnSpPr>
            <a:endCxn id="10" idx="3"/>
          </p:cNvCxnSpPr>
          <p:nvPr/>
        </p:nvCxnSpPr>
        <p:spPr>
          <a:xfrm rot="5400000">
            <a:off x="5599554" y="5032537"/>
            <a:ext cx="969966" cy="74165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90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286417B-B28B-9AF5-1D66-E0592D582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25" y="1329987"/>
            <a:ext cx="7258648" cy="44317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CB5E16-A3AA-B6C3-D77D-D113A1AFF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406" y="338203"/>
            <a:ext cx="1432120" cy="626301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F2DBD99-6391-D120-8F78-85C9FF476D7F}"/>
              </a:ext>
            </a:extLst>
          </p:cNvPr>
          <p:cNvSpPr/>
          <p:nvPr/>
        </p:nvSpPr>
        <p:spPr>
          <a:xfrm>
            <a:off x="119380" y="463550"/>
            <a:ext cx="8281988" cy="60762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B03C6D-4A83-F902-0478-88D32C44E0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6262"/>
            <a:ext cx="964504" cy="3763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B1397B-AA3C-CCBC-62FF-F15359B0F1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97" y="300712"/>
            <a:ext cx="8345717" cy="5649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7D1BF6-F2BD-D677-5A32-0D251A0880C8}"/>
              </a:ext>
            </a:extLst>
          </p:cNvPr>
          <p:cNvSpPr txBox="1"/>
          <p:nvPr/>
        </p:nvSpPr>
        <p:spPr>
          <a:xfrm>
            <a:off x="1040301" y="370130"/>
            <a:ext cx="17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 (본문)"/>
              </a:rPr>
              <a:t>BOARD_01_01</a:t>
            </a:r>
            <a:endParaRPr lang="ko-KR" altLang="en-US" dirty="0">
              <a:latin typeface="맑은 고딕 (본문)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19BDD6-29AE-7443-F865-B6F20E17F4B9}"/>
              </a:ext>
            </a:extLst>
          </p:cNvPr>
          <p:cNvSpPr txBox="1"/>
          <p:nvPr/>
        </p:nvSpPr>
        <p:spPr>
          <a:xfrm>
            <a:off x="1043015" y="608620"/>
            <a:ext cx="2191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  <a:ea typeface="+mn-ea"/>
                <a:cs typeface="Arial" panose="020B0604020202020204" pitchFamily="34" charset="0"/>
              </a:rPr>
              <a:t>홈 </a:t>
            </a:r>
            <a:r>
              <a:rPr lang="en-US" altLang="ko-KR" dirty="0">
                <a:latin typeface="+mj-lt"/>
                <a:ea typeface="+mn-ea"/>
                <a:cs typeface="Arial" panose="020B0604020202020204" pitchFamily="34" charset="0"/>
              </a:rPr>
              <a:t>&gt; </a:t>
            </a:r>
            <a:r>
              <a:rPr lang="ko-KR" altLang="en-US" dirty="0">
                <a:latin typeface="+mj-lt"/>
                <a:ea typeface="+mn-ea"/>
                <a:cs typeface="Arial" panose="020B0604020202020204" pitchFamily="34" charset="0"/>
              </a:rPr>
              <a:t>공지사항 </a:t>
            </a:r>
            <a:r>
              <a:rPr lang="en-US" altLang="ko-KR" dirty="0">
                <a:latin typeface="+mj-lt"/>
                <a:ea typeface="+mn-ea"/>
                <a:cs typeface="Arial" panose="020B0604020202020204" pitchFamily="34" charset="0"/>
              </a:rPr>
              <a:t>&gt; </a:t>
            </a:r>
            <a:r>
              <a:rPr lang="ko-KR" altLang="en-US" dirty="0">
                <a:latin typeface="+mj-lt"/>
                <a:ea typeface="+mn-ea"/>
                <a:cs typeface="Arial" panose="020B0604020202020204" pitchFamily="34" charset="0"/>
              </a:rPr>
              <a:t>게시글 수정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B5A3E-CB97-8135-0CAC-F502BCCDC675}"/>
              </a:ext>
            </a:extLst>
          </p:cNvPr>
          <p:cNvSpPr txBox="1"/>
          <p:nvPr/>
        </p:nvSpPr>
        <p:spPr>
          <a:xfrm>
            <a:off x="5696510" y="362399"/>
            <a:ext cx="17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수정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17105-91B1-7572-8075-D8B8C8E1BB0D}"/>
              </a:ext>
            </a:extLst>
          </p:cNvPr>
          <p:cNvSpPr txBox="1"/>
          <p:nvPr/>
        </p:nvSpPr>
        <p:spPr>
          <a:xfrm>
            <a:off x="5693796" y="608619"/>
            <a:ext cx="17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  <a:ea typeface="+mn-ea"/>
                <a:cs typeface="Arial" panose="020B0604020202020204" pitchFamily="34" charset="0"/>
              </a:rPr>
              <a:t>회의실 예약 페이지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76A69A-06CD-7067-3377-363CF42E5A8E}"/>
              </a:ext>
            </a:extLst>
          </p:cNvPr>
          <p:cNvSpPr txBox="1"/>
          <p:nvPr/>
        </p:nvSpPr>
        <p:spPr>
          <a:xfrm>
            <a:off x="8444951" y="638334"/>
            <a:ext cx="1186833" cy="2923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홈 버튼 </a:t>
            </a:r>
            <a:r>
              <a:rPr lang="ko-KR" altLang="en-US" sz="800" dirty="0" err="1">
                <a:latin typeface="+mj-lt"/>
                <a:ea typeface="+mn-ea"/>
                <a:cs typeface="Arial" panose="020B0604020202020204" pitchFamily="34" charset="0"/>
              </a:rPr>
              <a:t>클릭시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 → </a:t>
            </a:r>
            <a:r>
              <a:rPr lang="ko-KR" altLang="en-US" sz="800" dirty="0" err="1">
                <a:latin typeface="+mj-lt"/>
                <a:ea typeface="+mn-ea"/>
                <a:cs typeface="Arial" panose="020B0604020202020204" pitchFamily="34" charset="0"/>
              </a:rPr>
              <a:t>홈화면</a:t>
            </a:r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(HOME_01)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 으로 이동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등록 버튼 클릭 시</a:t>
            </a:r>
          </a:p>
          <a:p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 → 공지사항 등록 화면</a:t>
            </a:r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(BOARD_01_01)</a:t>
            </a:r>
            <a:r>
              <a:rPr lang="ko-KR" altLang="en-US" sz="800" dirty="0" err="1">
                <a:latin typeface="+mj-lt"/>
                <a:ea typeface="+mn-ea"/>
                <a:cs typeface="Arial" panose="020B0604020202020204" pitchFamily="34" charset="0"/>
              </a:rPr>
              <a:t>으로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 이동</a:t>
            </a:r>
          </a:p>
          <a:p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삭제 버튼 클릭 시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pPr lvl="0"/>
            <a:r>
              <a:rPr lang="ko-KR" altLang="en-US" sz="8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Arial" panose="020B0604020202020204" pitchFamily="34" charset="0"/>
              </a:rPr>
              <a:t>→ 공지사항 목록 화면</a:t>
            </a:r>
            <a:r>
              <a:rPr lang="en-US" altLang="ko-KR" sz="8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Arial" panose="020B0604020202020204" pitchFamily="34" charset="0"/>
              </a:rPr>
              <a:t>(BOARD_01)</a:t>
            </a:r>
            <a:r>
              <a:rPr lang="ko-KR" altLang="en-US" sz="8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Arial" panose="020B0604020202020204" pitchFamily="34" charset="0"/>
              </a:rPr>
              <a:t>으로 이동 및 게시글 삭제</a:t>
            </a:r>
            <a:endParaRPr lang="en-US" altLang="ko-KR" sz="8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4. 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수정 버튼 클릭 시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ko-KR" altLang="en-US" sz="800" dirty="0">
                <a:latin typeface="맑은 고딕"/>
                <a:ea typeface="맑은 고딕"/>
                <a:cs typeface="Arial"/>
              </a:rPr>
              <a:t>→ 공지사항 목록 화면 </a:t>
            </a:r>
            <a:r>
              <a:rPr lang="en-US" altLang="ko-KR" sz="800" dirty="0">
                <a:latin typeface="맑은 고딕"/>
                <a:ea typeface="맑은 고딕"/>
                <a:cs typeface="Arial"/>
              </a:rPr>
              <a:t>(BOARD_01)</a:t>
            </a:r>
            <a:r>
              <a:rPr lang="ko-KR" altLang="en-US" sz="800" dirty="0" err="1">
                <a:latin typeface="맑은 고딕"/>
                <a:ea typeface="맑은 고딕"/>
                <a:cs typeface="Arial"/>
              </a:rPr>
              <a:t>으로</a:t>
            </a:r>
            <a:r>
              <a:rPr lang="en-US" altLang="ko-KR" sz="800" dirty="0">
                <a:latin typeface="맑은 고딕"/>
                <a:ea typeface="맑은 고딕"/>
                <a:cs typeface="Arial"/>
              </a:rPr>
              <a:t> </a:t>
            </a:r>
            <a:r>
              <a:rPr lang="ko-KR" altLang="en-US" sz="800" dirty="0">
                <a:latin typeface="맑은 고딕"/>
                <a:ea typeface="맑은 고딕"/>
                <a:cs typeface="Arial"/>
              </a:rPr>
              <a:t>이동 및 게시물 수정</a:t>
            </a:r>
            <a:endParaRPr lang="en-US" altLang="ko-KR" sz="800" dirty="0">
              <a:latin typeface="맑은 고딕"/>
              <a:ea typeface="맑은 고딕"/>
              <a:cs typeface="Arial"/>
            </a:endParaRPr>
          </a:p>
          <a:p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5. 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취소 버튼 클릭 시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ko-KR" altLang="en-US" sz="800" dirty="0">
                <a:latin typeface="+mj-lt"/>
                <a:ea typeface="맑은 고딕"/>
                <a:cs typeface="Arial"/>
              </a:rPr>
              <a:t> → 공지사항 목록 화면</a:t>
            </a:r>
            <a:r>
              <a:rPr lang="en-US" altLang="ko-KR" sz="800" dirty="0">
                <a:latin typeface="+mj-lt"/>
                <a:ea typeface="맑은 고딕"/>
                <a:cs typeface="Arial"/>
              </a:rPr>
              <a:t>(</a:t>
            </a:r>
            <a:r>
              <a:rPr lang="en-US" altLang="ko-KR" sz="800" dirty="0">
                <a:latin typeface="맑은 고딕"/>
                <a:ea typeface="맑은 고딕"/>
                <a:cs typeface="Arial"/>
              </a:rPr>
              <a:t>BOARD_01</a:t>
            </a:r>
            <a:r>
              <a:rPr lang="en-US" altLang="ko-KR" sz="800" dirty="0">
                <a:latin typeface="+mj-lt"/>
                <a:ea typeface="맑은 고딕"/>
                <a:cs typeface="Arial"/>
              </a:rPr>
              <a:t>)</a:t>
            </a:r>
            <a:r>
              <a:rPr lang="ko-KR" altLang="en-US" sz="800" dirty="0" err="1">
                <a:latin typeface="+mj-lt"/>
                <a:ea typeface="맑은 고딕"/>
                <a:cs typeface="Arial"/>
              </a:rPr>
              <a:t>으로</a:t>
            </a:r>
            <a:r>
              <a:rPr lang="ko-KR" altLang="en-US" sz="800" dirty="0">
                <a:latin typeface="+mj-lt"/>
                <a:ea typeface="맑은 고딕"/>
                <a:cs typeface="Arial"/>
              </a:rPr>
              <a:t> 이동</a:t>
            </a:r>
            <a:endParaRPr lang="en-US" altLang="ko-KR" sz="800" dirty="0">
              <a:latin typeface="+mj-lt"/>
              <a:ea typeface="맑은 고딕"/>
              <a:cs typeface="Arial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50B3B2A-AADF-62FA-EA1B-DB66312589DA}"/>
              </a:ext>
            </a:extLst>
          </p:cNvPr>
          <p:cNvSpPr/>
          <p:nvPr/>
        </p:nvSpPr>
        <p:spPr>
          <a:xfrm>
            <a:off x="7230496" y="5328224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C2B1D16-2452-9E2D-2D23-8725BA7012CB}"/>
              </a:ext>
            </a:extLst>
          </p:cNvPr>
          <p:cNvSpPr/>
          <p:nvPr/>
        </p:nvSpPr>
        <p:spPr>
          <a:xfrm>
            <a:off x="559536" y="2681159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910D699-F5B1-F4D4-77EE-0C6D00FF92E0}"/>
              </a:ext>
            </a:extLst>
          </p:cNvPr>
          <p:cNvSpPr/>
          <p:nvPr/>
        </p:nvSpPr>
        <p:spPr>
          <a:xfrm>
            <a:off x="6355468" y="5107894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AC2FD81-EF51-3509-B801-C177E57DBD01}"/>
              </a:ext>
            </a:extLst>
          </p:cNvPr>
          <p:cNvSpPr/>
          <p:nvPr/>
        </p:nvSpPr>
        <p:spPr>
          <a:xfrm>
            <a:off x="1508768" y="2492095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C7BE3A7-68BF-D9E7-F5E4-29790DCB2042}"/>
              </a:ext>
            </a:extLst>
          </p:cNvPr>
          <p:cNvSpPr/>
          <p:nvPr/>
        </p:nvSpPr>
        <p:spPr>
          <a:xfrm>
            <a:off x="6869353" y="5328224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213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E7F605F-D89F-4A0F-6007-CC1871381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92" y="948260"/>
            <a:ext cx="7054917" cy="36767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CB5E16-A3AA-B6C3-D77D-D113A1AFF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406" y="338203"/>
            <a:ext cx="1432120" cy="626301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F2DBD99-6391-D120-8F78-85C9FF476D7F}"/>
              </a:ext>
            </a:extLst>
          </p:cNvPr>
          <p:cNvSpPr/>
          <p:nvPr/>
        </p:nvSpPr>
        <p:spPr>
          <a:xfrm>
            <a:off x="119380" y="463550"/>
            <a:ext cx="8281988" cy="60762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B03C6D-4A83-F902-0478-88D32C44E0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6262"/>
            <a:ext cx="964504" cy="3763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B1397B-AA3C-CCBC-62FF-F15359B0F1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97" y="300712"/>
            <a:ext cx="8345717" cy="5649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7D1BF6-F2BD-D677-5A32-0D251A0880C8}"/>
              </a:ext>
            </a:extLst>
          </p:cNvPr>
          <p:cNvSpPr txBox="1"/>
          <p:nvPr/>
        </p:nvSpPr>
        <p:spPr>
          <a:xfrm>
            <a:off x="1040301" y="370130"/>
            <a:ext cx="17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 (본문)"/>
              </a:rPr>
              <a:t>BOARD_01_02</a:t>
            </a:r>
            <a:endParaRPr lang="ko-KR" altLang="en-US" dirty="0">
              <a:latin typeface="맑은 고딕 (본문)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19BDD6-29AE-7443-F865-B6F20E17F4B9}"/>
              </a:ext>
            </a:extLst>
          </p:cNvPr>
          <p:cNvSpPr txBox="1"/>
          <p:nvPr/>
        </p:nvSpPr>
        <p:spPr>
          <a:xfrm>
            <a:off x="1043015" y="608620"/>
            <a:ext cx="17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  <a:ea typeface="+mn-ea"/>
                <a:cs typeface="Arial" panose="020B0604020202020204" pitchFamily="34" charset="0"/>
              </a:rPr>
              <a:t>홈 </a:t>
            </a:r>
            <a:r>
              <a:rPr lang="en-US" altLang="ko-KR" dirty="0">
                <a:latin typeface="+mj-lt"/>
                <a:ea typeface="+mn-ea"/>
                <a:cs typeface="Arial" panose="020B0604020202020204" pitchFamily="34" charset="0"/>
              </a:rPr>
              <a:t>&gt; </a:t>
            </a:r>
            <a:r>
              <a:rPr lang="ko-KR" altLang="en-US" dirty="0">
                <a:latin typeface="+mj-lt"/>
                <a:ea typeface="+mn-ea"/>
                <a:cs typeface="Arial" panose="020B0604020202020204" pitchFamily="34" charset="0"/>
              </a:rPr>
              <a:t>공지사항 </a:t>
            </a:r>
            <a:r>
              <a:rPr lang="en-US" altLang="ko-KR" dirty="0">
                <a:latin typeface="+mj-lt"/>
                <a:ea typeface="+mn-ea"/>
                <a:cs typeface="Arial" panose="020B0604020202020204" pitchFamily="34" charset="0"/>
              </a:rPr>
              <a:t>&gt; </a:t>
            </a:r>
            <a:r>
              <a:rPr lang="ko-KR" altLang="en-US" dirty="0">
                <a:latin typeface="+mj-lt"/>
                <a:ea typeface="+mn-ea"/>
                <a:cs typeface="Arial" panose="020B0604020202020204" pitchFamily="34" charset="0"/>
              </a:rPr>
              <a:t>게시글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B5A3E-CB97-8135-0CAC-F502BCCDC675}"/>
              </a:ext>
            </a:extLst>
          </p:cNvPr>
          <p:cNvSpPr txBox="1"/>
          <p:nvPr/>
        </p:nvSpPr>
        <p:spPr>
          <a:xfrm>
            <a:off x="5696510" y="362399"/>
            <a:ext cx="17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상세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17105-91B1-7572-8075-D8B8C8E1BB0D}"/>
              </a:ext>
            </a:extLst>
          </p:cNvPr>
          <p:cNvSpPr txBox="1"/>
          <p:nvPr/>
        </p:nvSpPr>
        <p:spPr>
          <a:xfrm>
            <a:off x="5693796" y="608619"/>
            <a:ext cx="17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  <a:ea typeface="+mn-ea"/>
                <a:cs typeface="Arial" panose="020B0604020202020204" pitchFamily="34" charset="0"/>
              </a:rPr>
              <a:t>회의실 예약 페이지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76A69A-06CD-7067-3377-363CF42E5A8E}"/>
              </a:ext>
            </a:extLst>
          </p:cNvPr>
          <p:cNvSpPr txBox="1"/>
          <p:nvPr/>
        </p:nvSpPr>
        <p:spPr>
          <a:xfrm>
            <a:off x="8444951" y="638334"/>
            <a:ext cx="1186833" cy="31700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홈 버튼 </a:t>
            </a:r>
            <a:r>
              <a:rPr lang="ko-KR" altLang="en-US" sz="800" dirty="0" err="1">
                <a:latin typeface="+mj-lt"/>
                <a:ea typeface="+mn-ea"/>
                <a:cs typeface="Arial" panose="020B0604020202020204" pitchFamily="34" charset="0"/>
              </a:rPr>
              <a:t>클릭시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 → </a:t>
            </a:r>
            <a:r>
              <a:rPr lang="ko-KR" altLang="en-US" sz="800" dirty="0" err="1">
                <a:latin typeface="+mj-lt"/>
                <a:ea typeface="+mn-ea"/>
                <a:cs typeface="Arial" panose="020B0604020202020204" pitchFamily="34" charset="0"/>
              </a:rPr>
              <a:t>홈화면</a:t>
            </a:r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(HOME_01)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 으로 이동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회의실 예약 버튼 클릭 시</a:t>
            </a:r>
          </a:p>
          <a:p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   →캘린더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화면</a:t>
            </a:r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(RESERVATION_01)</a:t>
            </a:r>
            <a:r>
              <a:rPr lang="ko-KR" altLang="en-US" sz="800" dirty="0" err="1">
                <a:latin typeface="+mj-lt"/>
                <a:ea typeface="+mn-ea"/>
                <a:cs typeface="Arial" panose="020B0604020202020204" pitchFamily="34" charset="0"/>
              </a:rPr>
              <a:t>으로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 이동</a:t>
            </a:r>
          </a:p>
          <a:p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수정 버튼 클릭 시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pPr lvl="0"/>
            <a:r>
              <a:rPr lang="ko-KR" altLang="en-US" sz="8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Arial" panose="020B0604020202020204" pitchFamily="34" charset="0"/>
              </a:rPr>
              <a:t>→ 공지사항 수정 페이지 화면</a:t>
            </a:r>
            <a:r>
              <a:rPr lang="en-US" altLang="ko-KR" sz="8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Arial" panose="020B0604020202020204" pitchFamily="34" charset="0"/>
              </a:rPr>
              <a:t>(BOARD_01_01)</a:t>
            </a:r>
            <a:r>
              <a:rPr lang="ko-KR" altLang="en-US" sz="8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Arial" panose="020B0604020202020204" pitchFamily="34" charset="0"/>
              </a:rPr>
              <a:t>으로</a:t>
            </a:r>
            <a:r>
              <a:rPr lang="ko-KR" altLang="en-US" sz="8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Arial" panose="020B0604020202020204" pitchFamily="34" charset="0"/>
              </a:rPr>
              <a:t> 이동</a:t>
            </a:r>
            <a:endParaRPr lang="en-US" altLang="ko-KR" sz="8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4. 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삭제 버튼 클릭 시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ko-KR" altLang="en-US" sz="800" dirty="0">
                <a:latin typeface="맑은 고딕"/>
                <a:ea typeface="맑은 고딕"/>
                <a:cs typeface="Arial"/>
              </a:rPr>
              <a:t>→ 공지사항 목록 화면 </a:t>
            </a:r>
            <a:r>
              <a:rPr lang="en-US" altLang="ko-KR" sz="800" dirty="0">
                <a:latin typeface="맑은 고딕"/>
                <a:ea typeface="맑은 고딕"/>
                <a:cs typeface="Arial"/>
              </a:rPr>
              <a:t>(BOARD_01)</a:t>
            </a:r>
            <a:r>
              <a:rPr lang="ko-KR" altLang="en-US" sz="800" dirty="0" err="1">
                <a:latin typeface="맑은 고딕"/>
                <a:ea typeface="맑은 고딕"/>
                <a:cs typeface="Arial"/>
              </a:rPr>
              <a:t>으로</a:t>
            </a:r>
            <a:r>
              <a:rPr lang="en-US" altLang="ko-KR" sz="800" dirty="0">
                <a:latin typeface="맑은 고딕"/>
                <a:ea typeface="맑은 고딕"/>
                <a:cs typeface="Arial"/>
              </a:rPr>
              <a:t> </a:t>
            </a:r>
            <a:r>
              <a:rPr lang="ko-KR" altLang="en-US" sz="800" dirty="0">
                <a:latin typeface="맑은 고딕"/>
                <a:ea typeface="맑은 고딕"/>
                <a:cs typeface="Arial"/>
              </a:rPr>
              <a:t>이동 및 게시물 삭제</a:t>
            </a:r>
            <a:endParaRPr lang="en-US" altLang="ko-KR" sz="800" dirty="0">
              <a:latin typeface="맑은 고딕"/>
              <a:ea typeface="맑은 고딕"/>
              <a:cs typeface="Arial"/>
            </a:endParaRPr>
          </a:p>
          <a:p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5. 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목록 버튼 클릭 시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ko-KR" altLang="en-US" sz="800" dirty="0">
                <a:latin typeface="+mj-lt"/>
                <a:ea typeface="맑은 고딕"/>
                <a:cs typeface="Arial"/>
              </a:rPr>
              <a:t> → 공지사항 목록 화면</a:t>
            </a:r>
            <a:r>
              <a:rPr lang="en-US" altLang="ko-KR" sz="800" dirty="0">
                <a:latin typeface="+mj-lt"/>
                <a:ea typeface="맑은 고딕"/>
                <a:cs typeface="Arial"/>
              </a:rPr>
              <a:t>(</a:t>
            </a:r>
            <a:r>
              <a:rPr lang="en-US" altLang="ko-KR" sz="800" dirty="0">
                <a:latin typeface="맑은 고딕"/>
                <a:ea typeface="맑은 고딕"/>
                <a:cs typeface="Arial"/>
              </a:rPr>
              <a:t>BOARD_01</a:t>
            </a:r>
            <a:r>
              <a:rPr lang="en-US" altLang="ko-KR" sz="800" dirty="0">
                <a:latin typeface="+mj-lt"/>
                <a:ea typeface="맑은 고딕"/>
                <a:cs typeface="Arial"/>
              </a:rPr>
              <a:t>)</a:t>
            </a:r>
            <a:r>
              <a:rPr lang="ko-KR" altLang="en-US" sz="800" dirty="0" err="1">
                <a:latin typeface="+mj-lt"/>
                <a:ea typeface="맑은 고딕"/>
                <a:cs typeface="Arial"/>
              </a:rPr>
              <a:t>으로</a:t>
            </a:r>
            <a:r>
              <a:rPr lang="ko-KR" altLang="en-US" sz="800" dirty="0">
                <a:latin typeface="+mj-lt"/>
                <a:ea typeface="맑은 고딕"/>
                <a:cs typeface="Arial"/>
              </a:rPr>
              <a:t> 이동</a:t>
            </a:r>
            <a:endParaRPr lang="en-US" altLang="ko-KR" sz="800" dirty="0">
              <a:latin typeface="+mj-lt"/>
              <a:ea typeface="맑은 고딕"/>
              <a:cs typeface="Arial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50B3B2A-AADF-62FA-EA1B-DB66312589DA}"/>
              </a:ext>
            </a:extLst>
          </p:cNvPr>
          <p:cNvSpPr/>
          <p:nvPr/>
        </p:nvSpPr>
        <p:spPr>
          <a:xfrm>
            <a:off x="7595124" y="3874485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C2B1D16-2452-9E2D-2D23-8725BA7012CB}"/>
              </a:ext>
            </a:extLst>
          </p:cNvPr>
          <p:cNvSpPr/>
          <p:nvPr/>
        </p:nvSpPr>
        <p:spPr>
          <a:xfrm>
            <a:off x="759325" y="2268204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910D699-F5B1-F4D4-77EE-0C6D00FF92E0}"/>
              </a:ext>
            </a:extLst>
          </p:cNvPr>
          <p:cNvSpPr/>
          <p:nvPr/>
        </p:nvSpPr>
        <p:spPr>
          <a:xfrm>
            <a:off x="6455362" y="3878861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AC2FD81-EF51-3509-B801-C177E57DBD01}"/>
              </a:ext>
            </a:extLst>
          </p:cNvPr>
          <p:cNvSpPr/>
          <p:nvPr/>
        </p:nvSpPr>
        <p:spPr>
          <a:xfrm>
            <a:off x="1712302" y="2064096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C7BE3A7-68BF-D9E7-F5E4-29790DCB2042}"/>
              </a:ext>
            </a:extLst>
          </p:cNvPr>
          <p:cNvSpPr/>
          <p:nvPr/>
        </p:nvSpPr>
        <p:spPr>
          <a:xfrm>
            <a:off x="7050546" y="4078650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CF7C4AA-1E70-8970-7EFB-CE8315537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671" y="5048326"/>
            <a:ext cx="7226238" cy="979185"/>
          </a:xfrm>
          <a:prstGeom prst="rect">
            <a:avLst/>
          </a:prstGeom>
        </p:spPr>
      </p:pic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D7FE12E7-AE9A-68B8-28DC-FF7899F1DE31}"/>
              </a:ext>
            </a:extLst>
          </p:cNvPr>
          <p:cNvCxnSpPr/>
          <p:nvPr/>
        </p:nvCxnSpPr>
        <p:spPr>
          <a:xfrm rot="5400000">
            <a:off x="6926737" y="4297978"/>
            <a:ext cx="802526" cy="35511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18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20D500F-2872-661C-0B97-790BD2A63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098" y="988231"/>
            <a:ext cx="5337038" cy="54289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CB5E16-A3AA-B6C3-D77D-D113A1AFF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406" y="338203"/>
            <a:ext cx="1432120" cy="626301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F2DBD99-6391-D120-8F78-85C9FF476D7F}"/>
              </a:ext>
            </a:extLst>
          </p:cNvPr>
          <p:cNvSpPr/>
          <p:nvPr/>
        </p:nvSpPr>
        <p:spPr>
          <a:xfrm>
            <a:off x="119380" y="463550"/>
            <a:ext cx="8281988" cy="60762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B03C6D-4A83-F902-0478-88D32C44E0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6262"/>
            <a:ext cx="964504" cy="3763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B1397B-AA3C-CCBC-62FF-F15359B0F1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97" y="300712"/>
            <a:ext cx="8345717" cy="5649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7D1BF6-F2BD-D677-5A32-0D251A0880C8}"/>
              </a:ext>
            </a:extLst>
          </p:cNvPr>
          <p:cNvSpPr txBox="1"/>
          <p:nvPr/>
        </p:nvSpPr>
        <p:spPr>
          <a:xfrm>
            <a:off x="1040301" y="370130"/>
            <a:ext cx="17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 (본문)"/>
              </a:rPr>
              <a:t>RESERVATION_01</a:t>
            </a:r>
            <a:endParaRPr lang="ko-KR" altLang="en-US" dirty="0">
              <a:latin typeface="맑은 고딕 (본문)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19BDD6-29AE-7443-F865-B6F20E17F4B9}"/>
              </a:ext>
            </a:extLst>
          </p:cNvPr>
          <p:cNvSpPr txBox="1"/>
          <p:nvPr/>
        </p:nvSpPr>
        <p:spPr>
          <a:xfrm>
            <a:off x="1043015" y="608620"/>
            <a:ext cx="17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  <a:ea typeface="+mn-ea"/>
                <a:cs typeface="Arial" panose="020B0604020202020204" pitchFamily="34" charset="0"/>
              </a:rPr>
              <a:t>홈 </a:t>
            </a:r>
            <a:r>
              <a:rPr lang="en-US" altLang="ko-KR" dirty="0">
                <a:latin typeface="+mj-lt"/>
                <a:ea typeface="+mn-ea"/>
                <a:cs typeface="Arial" panose="020B0604020202020204" pitchFamily="34" charset="0"/>
              </a:rPr>
              <a:t>&gt; </a:t>
            </a:r>
            <a:r>
              <a:rPr lang="ko-KR" altLang="en-US" dirty="0">
                <a:latin typeface="+mj-lt"/>
                <a:ea typeface="+mn-ea"/>
                <a:cs typeface="Arial" panose="020B0604020202020204" pitchFamily="34" charset="0"/>
              </a:rPr>
              <a:t>회의실 예약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B5A3E-CB97-8135-0CAC-F502BCCDC675}"/>
              </a:ext>
            </a:extLst>
          </p:cNvPr>
          <p:cNvSpPr txBox="1"/>
          <p:nvPr/>
        </p:nvSpPr>
        <p:spPr>
          <a:xfrm>
            <a:off x="5696510" y="362399"/>
            <a:ext cx="17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캘린더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17105-91B1-7572-8075-D8B8C8E1BB0D}"/>
              </a:ext>
            </a:extLst>
          </p:cNvPr>
          <p:cNvSpPr txBox="1"/>
          <p:nvPr/>
        </p:nvSpPr>
        <p:spPr>
          <a:xfrm>
            <a:off x="5693796" y="608619"/>
            <a:ext cx="17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  <a:ea typeface="+mn-ea"/>
                <a:cs typeface="Arial" panose="020B0604020202020204" pitchFamily="34" charset="0"/>
              </a:rPr>
              <a:t>회의실 예약 페이지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76A69A-06CD-7067-3377-363CF42E5A8E}"/>
              </a:ext>
            </a:extLst>
          </p:cNvPr>
          <p:cNvSpPr txBox="1"/>
          <p:nvPr/>
        </p:nvSpPr>
        <p:spPr>
          <a:xfrm>
            <a:off x="8444951" y="638334"/>
            <a:ext cx="11868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홈 버튼 클릭 시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 → 홈 화면</a:t>
            </a:r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(HOME_01)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 으로 이동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공지사항 버튼 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클릭 시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 → 공지사항 화면</a:t>
            </a:r>
            <a:r>
              <a:rPr lang="en-US" altLang="ko-KR" sz="800" dirty="0">
                <a:cs typeface="Arial" panose="020B0604020202020204" pitchFamily="34" charset="0"/>
              </a:rPr>
              <a:t> (BOARD_01)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으로 이동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3. Today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 버튼 클릭 시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pPr lvl="0"/>
            <a:r>
              <a:rPr lang="ko-KR" altLang="en-US" sz="8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Arial" panose="020B0604020202020204" pitchFamily="34" charset="0"/>
              </a:rPr>
              <a:t>→ 오늘 날짜로 이동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4. 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방향 버튼 클릭 시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pPr lvl="0"/>
            <a:r>
              <a:rPr lang="ko-KR" altLang="en-US" sz="8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Arial" panose="020B0604020202020204" pitchFamily="34" charset="0"/>
              </a:rPr>
              <a:t>→ 원하는 날짜로 이동</a:t>
            </a:r>
            <a:endParaRPr lang="en-US" altLang="ko-KR" sz="8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5. 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날짜 칸 클릭 시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ko-KR" altLang="en-US" sz="8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Arial" panose="020B0604020202020204" pitchFamily="34" charset="0"/>
              </a:rPr>
              <a:t> → 회의실 예약 정보 입력 </a:t>
            </a:r>
            <a:r>
              <a:rPr lang="en-US" altLang="ko-KR" sz="8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Arial" panose="020B0604020202020204" pitchFamily="34" charset="0"/>
              </a:rPr>
              <a:t>(RESERVATION_01_01)</a:t>
            </a:r>
            <a:r>
              <a:rPr lang="ko-KR" altLang="en-US" sz="8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Arial" panose="020B0604020202020204" pitchFamily="34" charset="0"/>
              </a:rPr>
              <a:t>화면으로 이동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C2B1D16-2452-9E2D-2D23-8725BA7012CB}"/>
              </a:ext>
            </a:extLst>
          </p:cNvPr>
          <p:cNvSpPr/>
          <p:nvPr/>
        </p:nvSpPr>
        <p:spPr>
          <a:xfrm>
            <a:off x="1506770" y="1885262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AC2FD81-EF51-3509-B801-C177E57DBD01}"/>
              </a:ext>
            </a:extLst>
          </p:cNvPr>
          <p:cNvSpPr/>
          <p:nvPr/>
        </p:nvSpPr>
        <p:spPr>
          <a:xfrm>
            <a:off x="1901762" y="1685473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910D699-F5B1-F4D4-77EE-0C6D00FF92E0}"/>
              </a:ext>
            </a:extLst>
          </p:cNvPr>
          <p:cNvSpPr/>
          <p:nvPr/>
        </p:nvSpPr>
        <p:spPr>
          <a:xfrm>
            <a:off x="6064571" y="2175401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50B3B2A-AADF-62FA-EA1B-DB66312589DA}"/>
              </a:ext>
            </a:extLst>
          </p:cNvPr>
          <p:cNvSpPr/>
          <p:nvPr/>
        </p:nvSpPr>
        <p:spPr>
          <a:xfrm>
            <a:off x="2592278" y="3122389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C7BE3A7-68BF-D9E7-F5E4-29790DCB2042}"/>
              </a:ext>
            </a:extLst>
          </p:cNvPr>
          <p:cNvSpPr/>
          <p:nvPr/>
        </p:nvSpPr>
        <p:spPr>
          <a:xfrm>
            <a:off x="6496321" y="2013104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210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9A0B73A-CD86-C09C-255F-BE6AA84BF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63" y="1010762"/>
            <a:ext cx="7039099" cy="41946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CB5E16-A3AA-B6C3-D77D-D113A1AFF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406" y="338203"/>
            <a:ext cx="1432120" cy="626301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F2DBD99-6391-D120-8F78-85C9FF476D7F}"/>
              </a:ext>
            </a:extLst>
          </p:cNvPr>
          <p:cNvSpPr/>
          <p:nvPr/>
        </p:nvSpPr>
        <p:spPr>
          <a:xfrm>
            <a:off x="119380" y="463550"/>
            <a:ext cx="8281988" cy="60762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B03C6D-4A83-F902-0478-88D32C44E0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6262"/>
            <a:ext cx="964504" cy="3763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B1397B-AA3C-CCBC-62FF-F15359B0F1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97" y="300712"/>
            <a:ext cx="8345717" cy="5649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7D1BF6-F2BD-D677-5A32-0D251A0880C8}"/>
              </a:ext>
            </a:extLst>
          </p:cNvPr>
          <p:cNvSpPr txBox="1"/>
          <p:nvPr/>
        </p:nvSpPr>
        <p:spPr>
          <a:xfrm>
            <a:off x="1040301" y="370130"/>
            <a:ext cx="2170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 (본문)"/>
              </a:rPr>
              <a:t>RESERVATION_01_01</a:t>
            </a:r>
            <a:endParaRPr lang="ko-KR" altLang="en-US" dirty="0">
              <a:latin typeface="맑은 고딕 (본문)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19BDD6-29AE-7443-F865-B6F20E17F4B9}"/>
              </a:ext>
            </a:extLst>
          </p:cNvPr>
          <p:cNvSpPr txBox="1"/>
          <p:nvPr/>
        </p:nvSpPr>
        <p:spPr>
          <a:xfrm>
            <a:off x="1043015" y="608620"/>
            <a:ext cx="308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  <a:ea typeface="+mn-ea"/>
                <a:cs typeface="Arial" panose="020B0604020202020204" pitchFamily="34" charset="0"/>
              </a:rPr>
              <a:t>홈 </a:t>
            </a:r>
            <a:r>
              <a:rPr lang="en-US" altLang="ko-KR" dirty="0">
                <a:latin typeface="+mj-lt"/>
                <a:ea typeface="+mn-ea"/>
                <a:cs typeface="Arial" panose="020B0604020202020204" pitchFamily="34" charset="0"/>
              </a:rPr>
              <a:t>&gt; </a:t>
            </a:r>
            <a:r>
              <a:rPr lang="ko-KR" altLang="en-US" dirty="0">
                <a:latin typeface="+mj-lt"/>
                <a:ea typeface="+mn-ea"/>
                <a:cs typeface="Arial" panose="020B0604020202020204" pitchFamily="34" charset="0"/>
              </a:rPr>
              <a:t>회의실 예약 </a:t>
            </a:r>
            <a:r>
              <a:rPr lang="en-US" altLang="ko-KR" dirty="0">
                <a:latin typeface="+mj-lt"/>
                <a:ea typeface="+mn-ea"/>
                <a:cs typeface="Arial" panose="020B0604020202020204" pitchFamily="34" charset="0"/>
              </a:rPr>
              <a:t>&gt; </a:t>
            </a:r>
            <a:r>
              <a:rPr lang="ko-KR" altLang="en-US" dirty="0">
                <a:latin typeface="+mj-lt"/>
                <a:ea typeface="+mn-ea"/>
                <a:cs typeface="Arial" panose="020B0604020202020204" pitchFamily="34" charset="0"/>
              </a:rPr>
              <a:t>회의실 예약 정보 입력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B5A3E-CB97-8135-0CAC-F502BCCDC675}"/>
              </a:ext>
            </a:extLst>
          </p:cNvPr>
          <p:cNvSpPr txBox="1"/>
          <p:nvPr/>
        </p:nvSpPr>
        <p:spPr>
          <a:xfrm>
            <a:off x="5696510" y="362399"/>
            <a:ext cx="17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회의실 예약 정보 입력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17105-91B1-7572-8075-D8B8C8E1BB0D}"/>
              </a:ext>
            </a:extLst>
          </p:cNvPr>
          <p:cNvSpPr txBox="1"/>
          <p:nvPr/>
        </p:nvSpPr>
        <p:spPr>
          <a:xfrm>
            <a:off x="5693796" y="608619"/>
            <a:ext cx="17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  <a:ea typeface="+mn-ea"/>
                <a:cs typeface="Arial" panose="020B0604020202020204" pitchFamily="34" charset="0"/>
              </a:rPr>
              <a:t>회의실 예약 페이지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76A69A-06CD-7067-3377-363CF42E5A8E}"/>
              </a:ext>
            </a:extLst>
          </p:cNvPr>
          <p:cNvSpPr txBox="1"/>
          <p:nvPr/>
        </p:nvSpPr>
        <p:spPr>
          <a:xfrm>
            <a:off x="8444951" y="638334"/>
            <a:ext cx="118683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홈 버튼 </a:t>
            </a:r>
            <a:r>
              <a:rPr lang="ko-KR" altLang="en-US" sz="800" dirty="0" err="1">
                <a:latin typeface="+mj-lt"/>
                <a:ea typeface="+mn-ea"/>
                <a:cs typeface="Arial" panose="020B0604020202020204" pitchFamily="34" charset="0"/>
              </a:rPr>
              <a:t>클릭시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 → </a:t>
            </a:r>
            <a:r>
              <a:rPr lang="ko-KR" altLang="en-US" sz="800" dirty="0" err="1">
                <a:latin typeface="+mj-lt"/>
                <a:ea typeface="+mn-ea"/>
                <a:cs typeface="Arial" panose="020B0604020202020204" pitchFamily="34" charset="0"/>
              </a:rPr>
              <a:t>홈화면</a:t>
            </a:r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(HOME_01)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800" dirty="0" err="1">
                <a:latin typeface="+mj-lt"/>
                <a:ea typeface="+mn-ea"/>
                <a:cs typeface="Arial" panose="020B0604020202020204" pitchFamily="34" charset="0"/>
              </a:rPr>
              <a:t>으로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 이동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등록 버튼 클릭 시</a:t>
            </a:r>
          </a:p>
          <a:p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 → 공지사항 등록 화면</a:t>
            </a:r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(BOARD_01)</a:t>
            </a:r>
            <a:r>
              <a:rPr lang="ko-KR" altLang="en-US" sz="800" dirty="0" err="1">
                <a:latin typeface="+mj-lt"/>
                <a:ea typeface="+mn-ea"/>
                <a:cs typeface="Arial" panose="020B0604020202020204" pitchFamily="34" charset="0"/>
              </a:rPr>
              <a:t>으로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 이동</a:t>
            </a:r>
          </a:p>
          <a:p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회의실 선택 칸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4. </a:t>
            </a:r>
            <a:r>
              <a:rPr lang="ko-KR" altLang="en-US" sz="800" dirty="0" err="1">
                <a:latin typeface="+mj-lt"/>
                <a:ea typeface="+mn-ea"/>
                <a:cs typeface="Arial" panose="020B0604020202020204" pitchFamily="34" charset="0"/>
              </a:rPr>
              <a:t>회의명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 입력 칸</a:t>
            </a:r>
            <a:endParaRPr lang="en-US" altLang="ko-KR" sz="8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0"/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5. 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시작</a:t>
            </a:r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&amp;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종료 시간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선택 칸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6.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 예약 버튼 클릭 시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 → 캘린더</a:t>
            </a:r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(RESERVATION_01)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 화면 이동</a:t>
            </a:r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및 예약 등록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7.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 취소 버튼 클릭 시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 →  캘린더</a:t>
            </a:r>
            <a:r>
              <a:rPr lang="en-US" altLang="ko-KR" sz="800" dirty="0">
                <a:latin typeface="+mj-lt"/>
                <a:ea typeface="+mn-ea"/>
                <a:cs typeface="Arial" panose="020B0604020202020204" pitchFamily="34" charset="0"/>
              </a:rPr>
              <a:t>(RESERVATION_01) </a:t>
            </a:r>
            <a:r>
              <a:rPr lang="ko-KR" altLang="en-US" sz="800" dirty="0">
                <a:latin typeface="+mj-lt"/>
                <a:ea typeface="+mn-ea"/>
                <a:cs typeface="Arial" panose="020B0604020202020204" pitchFamily="34" charset="0"/>
              </a:rPr>
              <a:t>화면 이동</a:t>
            </a:r>
            <a:endParaRPr lang="en-US" altLang="ko-KR" sz="800" dirty="0"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C2B1D16-2452-9E2D-2D23-8725BA7012CB}"/>
              </a:ext>
            </a:extLst>
          </p:cNvPr>
          <p:cNvSpPr/>
          <p:nvPr/>
        </p:nvSpPr>
        <p:spPr>
          <a:xfrm>
            <a:off x="647864" y="2111984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AC2FD81-EF51-3509-B801-C177E57DBD01}"/>
              </a:ext>
            </a:extLst>
          </p:cNvPr>
          <p:cNvSpPr/>
          <p:nvPr/>
        </p:nvSpPr>
        <p:spPr>
          <a:xfrm>
            <a:off x="1122799" y="1902417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910D699-F5B1-F4D4-77EE-0C6D00FF92E0}"/>
              </a:ext>
            </a:extLst>
          </p:cNvPr>
          <p:cNvSpPr/>
          <p:nvPr/>
        </p:nvSpPr>
        <p:spPr>
          <a:xfrm>
            <a:off x="1554088" y="3329105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50B3B2A-AADF-62FA-EA1B-DB66312589DA}"/>
              </a:ext>
            </a:extLst>
          </p:cNvPr>
          <p:cNvSpPr/>
          <p:nvPr/>
        </p:nvSpPr>
        <p:spPr>
          <a:xfrm>
            <a:off x="1285179" y="4155801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C7BE3A7-68BF-D9E7-F5E4-29790DCB2042}"/>
              </a:ext>
            </a:extLst>
          </p:cNvPr>
          <p:cNvSpPr/>
          <p:nvPr/>
        </p:nvSpPr>
        <p:spPr>
          <a:xfrm>
            <a:off x="1653982" y="3870976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B09B892-FC48-7312-7706-C6C144A140D2}"/>
              </a:ext>
            </a:extLst>
          </p:cNvPr>
          <p:cNvSpPr/>
          <p:nvPr/>
        </p:nvSpPr>
        <p:spPr>
          <a:xfrm>
            <a:off x="6644784" y="4426186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DB4B50B-F928-01F8-02C2-5E7C8CF3ABD0}"/>
              </a:ext>
            </a:extLst>
          </p:cNvPr>
          <p:cNvSpPr/>
          <p:nvPr/>
        </p:nvSpPr>
        <p:spPr>
          <a:xfrm>
            <a:off x="7269015" y="4632361"/>
            <a:ext cx="199789" cy="19978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8421B51-4CA2-2BFA-FA36-C7EEC8060E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780" y="4768348"/>
            <a:ext cx="2848461" cy="1683388"/>
          </a:xfrm>
          <a:prstGeom prst="rect">
            <a:avLst/>
          </a:prstGeom>
        </p:spPr>
      </p:pic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62C7376-85D8-7663-2272-AEE4072E0E2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73824" y="4542326"/>
            <a:ext cx="3270960" cy="136050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622968"/>
      </p:ext>
    </p:extLst>
  </p:cSld>
  <p:clrMapOvr>
    <a:masterClrMapping/>
  </p:clrMapOvr>
</p:sld>
</file>

<file path=ppt/theme/theme1.xml><?xml version="1.0" encoding="utf-8"?>
<a:theme xmlns:a="http://schemas.openxmlformats.org/drawingml/2006/main" name="화면설계템플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ysClr val="window" lastClr="FFFFFF">
            <a:lumMod val="50000"/>
          </a:sysClr>
        </a:solidFill>
        <a:ln w="9525" cap="flat" cmpd="sng" algn="ctr">
          <a:solidFill>
            <a:sysClr val="window" lastClr="FFFFFF">
              <a:lumMod val="50000"/>
            </a:sysClr>
          </a:solidFill>
          <a:prstDash val="solid"/>
        </a:ln>
        <a:effectLst/>
      </a:spPr>
      <a:bodyPr lIns="36000" rIns="36000"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00" b="1" i="0" u="none" strike="noStrike" kern="0" cap="none" spc="0" normalizeH="0" baseline="0" noProof="0" dirty="0" smtClean="0">
            <a:ln>
              <a:noFill/>
            </a:ln>
            <a:solidFill>
              <a:sysClr val="window" lastClr="FFFFFF"/>
            </a:solidFill>
            <a:effectLst/>
            <a:uLnTx/>
            <a:uFillTx/>
            <a:latin typeface="맑은 고딕" pitchFamily="50" charset="-127"/>
            <a:ea typeface="맑은 고딕" pitchFamily="50" charset="-127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화면설계템플릿" id="{9904B833-B681-4CB8-8EBB-724ED4051131}" vid="{0686FEEB-6FEE-4570-BC88-1AE5B63533F6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G:\03.작업관리\04.문서표준\산출물표준-파워포인트-가로.pot</Template>
  <TotalTime>286</TotalTime>
  <Words>887</Words>
  <Application>Microsoft Office PowerPoint</Application>
  <PresentationFormat>A4 용지(210x297mm)</PresentationFormat>
  <Paragraphs>255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맑은 고딕 (본문)</vt:lpstr>
      <vt:lpstr>Arial</vt:lpstr>
      <vt:lpstr>Arial Rounded MT Bold</vt:lpstr>
      <vt:lpstr>화면설계템플릿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SRS-AN-03. 업무흐름도</dc:title>
  <dc:subject>프로젝트 명</dc:subject>
  <dc:creator>saltware</dc:creator>
  <cp:keywords>XXX-XXX-AD-02</cp:keywords>
  <cp:lastModifiedBy>KwonDongWoon</cp:lastModifiedBy>
  <cp:revision>79</cp:revision>
  <cp:lastPrinted>2017-10-17T02:45:59Z</cp:lastPrinted>
  <dcterms:created xsi:type="dcterms:W3CDTF">2003-12-22T08:07:40Z</dcterms:created>
  <dcterms:modified xsi:type="dcterms:W3CDTF">2024-07-08T00:47:35Z</dcterms:modified>
  <cp:category>Ver. 1.2</cp:category>
</cp:coreProperties>
</file>