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6" r:id="rId6"/>
    <p:sldId id="261" r:id="rId7"/>
    <p:sldId id="263" r:id="rId8"/>
    <p:sldId id="264" r:id="rId9"/>
    <p:sldId id="277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59" r:id="rId18"/>
    <p:sldId id="27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24" autoAdjust="0"/>
    <p:restoredTop sz="94660"/>
  </p:normalViewPr>
  <p:slideViewPr>
    <p:cSldViewPr snapToGrid="0">
      <p:cViewPr varScale="1">
        <p:scale>
          <a:sx n="46" d="100"/>
          <a:sy n="46" d="100"/>
        </p:scale>
        <p:origin x="53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9F4DA-FCA4-4EA7-AD13-D86367209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238041-B3E7-4EDE-956D-3F1C3683F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C1B3BC-6ED2-4213-B90B-F05D2072E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5502-3200-47AD-80A2-25DE8A7C29D5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60E6EB-6507-423A-9466-922C8A00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9971E9-EE51-4319-8933-1EB58AF0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D3-BBDD-4E00-BA06-88A93BCFC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61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3CCEE-AEFC-4723-B571-B9A288FD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C12248-E8A3-4933-9903-9709D1572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0462C7-00F9-4E3C-8AF0-959E3861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5502-3200-47AD-80A2-25DE8A7C29D5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AA4B7A-19D7-4FEE-A2C1-F94C4FCAD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1E1B69-97F7-4C33-94F4-EF6840C3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D3-BBDD-4E00-BA06-88A93BCFC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46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1DEFBC-609C-4DA0-8C7A-C806D7CDC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F2F126-5F05-4A9A-9B96-5D33185E8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92E6F-DFEB-4901-B050-0A34C0DCF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5502-3200-47AD-80A2-25DE8A7C29D5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6D6E06-A44D-4902-B77B-C339647F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9751D-4757-48B6-A856-2444018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D3-BBDD-4E00-BA06-88A93BCFC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7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E5008-791A-4A4B-85B3-436EEAA2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F57847-AA83-4D0F-92C2-BA49325C8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A7E6AB-3307-431B-99A2-EA4A346AE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5502-3200-47AD-80A2-25DE8A7C29D5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DD0A52-EC3F-469C-AC25-829494E3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1F62B0-03CF-4F74-8BE8-9D0B699D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D3-BBDD-4E00-BA06-88A93BCFC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44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A0E69-79DA-4ACF-B220-8C51F8849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E531D-9C8D-4B00-8E40-C761D98D9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B270A5-16D6-4263-9EBB-08567363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5502-3200-47AD-80A2-25DE8A7C29D5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4DC5E4-4105-4526-BE7F-EB6C1150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4494D9-899F-4266-99EC-DDC640E9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D3-BBDD-4E00-BA06-88A93BCFC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64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35901-831C-4F94-A25C-CEEE1722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61614F-FE63-49E1-AB75-56951C3DA5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9EA890-FD1A-4638-A46D-1A1EE18B4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77A0E6-74D4-4E27-9B46-0169B3718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5502-3200-47AD-80A2-25DE8A7C29D5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951F46-24EA-48D3-8A8C-784F3CD3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0056BE-049B-4D6F-BC17-FDC5F6A5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D3-BBDD-4E00-BA06-88A93BCFC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61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6933C-D63D-444C-BD60-2375E9B11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F631E1-DBAC-49B6-AE2D-DD101E089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2ED661-D6B4-4014-B5AE-44DCA7C6D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79AF06-6C52-4DC1-A2A2-0EEAE52F4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7AF9C3-EB88-4938-AE42-E5E460ACB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82C8A6-B428-4509-B84A-FA5DC3A65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5502-3200-47AD-80A2-25DE8A7C29D5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BAE809-CA5A-40F6-8049-4C15828A7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249544-59C6-4C26-8210-EF4B0254B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D3-BBDD-4E00-BA06-88A93BCFC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22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6FFE6-0E5C-4145-AEA0-F37D48F3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40F69E-1C85-4554-BD19-A16652E7F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5502-3200-47AD-80A2-25DE8A7C29D5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7691A5-F44F-481D-8E51-4259502D8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10F6F2-76AD-4CB6-9DCD-CCA463FC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D3-BBDD-4E00-BA06-88A93BCFC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49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3F1071-AAEC-4260-A06A-A8C959ACA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5502-3200-47AD-80A2-25DE8A7C29D5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B0F46-644B-4768-8A0C-211877A37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9DA910-6808-4E93-ACB4-3B206D8DE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D3-BBDD-4E00-BA06-88A93BCFC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89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A0271-36B2-42EA-B91C-41D0482E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13FB17-761B-435C-957D-8697EA378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CD88A2-4095-4853-9258-1C5B34558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B13EB4-FC85-414B-9D1E-9BB7CFD5C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5502-3200-47AD-80A2-25DE8A7C29D5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22B4F-3B6D-4E05-AD49-E9E68123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73EF8E-8EC9-42F5-B68F-DCD4BE8D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D3-BBDD-4E00-BA06-88A93BCFC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24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8A991-3A04-4366-B586-174F5DDF5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A5D51B-6042-42D7-AFDE-C3777A131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BEF413-C013-40E4-BA38-0FCA891EF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160CA6-866D-480B-B702-BE9A18BE2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5502-3200-47AD-80A2-25DE8A7C29D5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A56DB4-6602-4139-AA33-0E31467C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48DD78-2498-4ED0-A9E7-7EB0D3C2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7DD3-BBDD-4E00-BA06-88A93BCFC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26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BF4506-CBF4-4CCD-A5EF-6146B6C45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9360DE-F1D1-4BF1-A9A9-558B18F57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D7FCA4-B11D-42CB-8A6C-A0D7861D37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65502-3200-47AD-80A2-25DE8A7C29D5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0D740-7CAD-4057-A650-6A0666E8D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86E989-999E-4C17-B70A-D275D4D5C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47DD3-BBDD-4E00-BA06-88A93BCFC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0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9753B-85F0-45CA-9C81-D8FDBE7BE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3863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5000" b="1" dirty="0"/>
              <a:t>열화상데이터 양</a:t>
            </a:r>
            <a:r>
              <a:rPr lang="en-US" altLang="ko-KR" sz="5000" b="1" dirty="0"/>
              <a:t>/</a:t>
            </a:r>
            <a:r>
              <a:rPr lang="ko-KR" altLang="en-US" sz="5000" b="1" dirty="0"/>
              <a:t>불량 </a:t>
            </a:r>
            <a:br>
              <a:rPr lang="en-US" altLang="ko-KR" sz="5000" b="1" dirty="0"/>
            </a:br>
            <a:r>
              <a:rPr lang="ko-KR" altLang="en-US" sz="5000" b="1" dirty="0"/>
              <a:t>판별 프로그램</a:t>
            </a:r>
          </a:p>
        </p:txBody>
      </p:sp>
    </p:spTree>
    <p:extLst>
      <p:ext uri="{BB962C8B-B14F-4D97-AF65-F5344CB8AC3E}">
        <p14:creationId xmlns:p14="http://schemas.microsoft.com/office/powerpoint/2010/main" val="3750233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7E161-79AA-4233-AC53-D04BF989F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프로그램 동작화면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43E0227-4921-49F2-8D4A-3616A4E74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549640" cy="481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E2CB6F-9B25-4BFB-9FE3-B7C538935D5A}"/>
              </a:ext>
            </a:extLst>
          </p:cNvPr>
          <p:cNvSpPr txBox="1"/>
          <p:nvPr/>
        </p:nvSpPr>
        <p:spPr>
          <a:xfrm>
            <a:off x="9509760" y="1800106"/>
            <a:ext cx="2682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Flask </a:t>
            </a:r>
            <a:r>
              <a:rPr lang="ko-KR" altLang="en-US" b="1" dirty="0"/>
              <a:t>로 </a:t>
            </a:r>
            <a:r>
              <a:rPr lang="en-US" altLang="ko-KR" b="1" dirty="0"/>
              <a:t>redirect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/>
              <a:t>Api</a:t>
            </a:r>
            <a:r>
              <a:rPr lang="ko-KR" altLang="en-US" b="1" dirty="0"/>
              <a:t>로 </a:t>
            </a:r>
            <a:r>
              <a:rPr lang="en-US" altLang="ko-KR" b="1" dirty="0"/>
              <a:t>python </a:t>
            </a:r>
            <a:r>
              <a:rPr lang="ko-KR" altLang="en-US" b="1" dirty="0"/>
              <a:t>기동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공정 데이터 파일 </a:t>
            </a:r>
            <a:endParaRPr lang="en-US" altLang="ko-KR" b="1" dirty="0"/>
          </a:p>
          <a:p>
            <a:r>
              <a:rPr lang="en-US" altLang="ko-KR" b="1" dirty="0"/>
              <a:t>   </a:t>
            </a:r>
            <a:r>
              <a:rPr lang="ko-KR" altLang="en-US" b="1" dirty="0"/>
              <a:t>생성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예측 모델로 판정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75550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7E161-79AA-4233-AC53-D04BF989F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프로그램 동작화면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33F1AC5-87B6-4249-BB47-562D06328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641080" cy="486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B7DB0B-08A7-4303-8BE0-B27B94917FCC}"/>
              </a:ext>
            </a:extLst>
          </p:cNvPr>
          <p:cNvSpPr txBox="1"/>
          <p:nvPr/>
        </p:nvSpPr>
        <p:spPr>
          <a:xfrm>
            <a:off x="9509760" y="1800106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불량품 리스트 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014369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7E161-79AA-4233-AC53-D04BF989F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프로그램 동작화면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DF26606-9CA6-406B-9CAC-A07F2C7C6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580120" cy="483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D26ED9-7628-4731-A069-8D42DB130300}"/>
              </a:ext>
            </a:extLst>
          </p:cNvPr>
          <p:cNvSpPr txBox="1"/>
          <p:nvPr/>
        </p:nvSpPr>
        <p:spPr>
          <a:xfrm>
            <a:off x="9509760" y="1800106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관리자 인증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717344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7E161-79AA-4233-AC53-D04BF989F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프로그램 동작화면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959F6EE-EF3D-470F-99CC-5EDCC67AF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90688"/>
            <a:ext cx="8743157" cy="492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F0E509-83F7-40EC-8AB2-5793DECC64FA}"/>
              </a:ext>
            </a:extLst>
          </p:cNvPr>
          <p:cNvSpPr txBox="1"/>
          <p:nvPr/>
        </p:nvSpPr>
        <p:spPr>
          <a:xfrm>
            <a:off x="9509760" y="1800106"/>
            <a:ext cx="268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관리자 권한으로 원하는 불량품목 삭제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1312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7E161-79AA-4233-AC53-D04BF989F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프로그램 동작화면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C4F22FD-03AA-4276-A925-9FB7057DB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717280" cy="490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E8420A-DC19-4D5A-9A4E-FC004F6E2609}"/>
              </a:ext>
            </a:extLst>
          </p:cNvPr>
          <p:cNvSpPr txBox="1"/>
          <p:nvPr/>
        </p:nvSpPr>
        <p:spPr>
          <a:xfrm>
            <a:off x="9509760" y="1800106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품목 선택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290843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7E161-79AA-4233-AC53-D04BF989F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프로그램 동작화면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5E79D0A-9FE2-433F-A897-16F90ADD7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839200" cy="497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370881-DA94-4131-BC46-8943CACAF028}"/>
              </a:ext>
            </a:extLst>
          </p:cNvPr>
          <p:cNvSpPr txBox="1"/>
          <p:nvPr/>
        </p:nvSpPr>
        <p:spPr>
          <a:xfrm>
            <a:off x="9509760" y="1800106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삭제 완료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984694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7E161-79AA-4233-AC53-D04BF989F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프로그램 동작화면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C2D7FA9-DEC9-4FE8-BD38-4CF286BD8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641080" cy="486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E6211B-0A2E-4CBF-A193-2321E1BAD210}"/>
              </a:ext>
            </a:extLst>
          </p:cNvPr>
          <p:cNvSpPr txBox="1"/>
          <p:nvPr/>
        </p:nvSpPr>
        <p:spPr>
          <a:xfrm>
            <a:off x="9509760" y="1800106"/>
            <a:ext cx="2682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다시 메인 화면으로 이동 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532702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FD24EE2-1F59-457F-B3B3-77617D272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/>
              <a:t>프로그램 동작화면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1EFA422-59A9-400E-AA2C-FA5DB00DC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14" y="1568768"/>
            <a:ext cx="8277225" cy="466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3B15B8-B1C9-401E-BE45-FECBBCD4995E}"/>
              </a:ext>
            </a:extLst>
          </p:cNvPr>
          <p:cNvSpPr txBox="1"/>
          <p:nvPr/>
        </p:nvSpPr>
        <p:spPr>
          <a:xfrm>
            <a:off x="9235438" y="1815346"/>
            <a:ext cx="315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관리자 이메일 계정으로 불량품 정보 전송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726174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3C87E87-2014-4556-9FBE-7E40A7763322}"/>
              </a:ext>
            </a:extLst>
          </p:cNvPr>
          <p:cNvSpPr txBox="1">
            <a:spLocks/>
          </p:cNvSpPr>
          <p:nvPr/>
        </p:nvSpPr>
        <p:spPr>
          <a:xfrm>
            <a:off x="1524000" y="16938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000" b="1" dirty="0"/>
              <a:t>THANK YOU!</a:t>
            </a:r>
            <a:endParaRPr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2398738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7E161-79AA-4233-AC53-D04BF989F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7EC47-A183-42B3-BEF1-ACBE2698E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 설명</a:t>
            </a:r>
            <a:endParaRPr lang="en-US" altLang="ko-KR" dirty="0"/>
          </a:p>
          <a:p>
            <a:r>
              <a:rPr lang="ko-KR" altLang="en-US" dirty="0"/>
              <a:t>프로그램 동작 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5524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7E161-79AA-4233-AC53-D04BF989F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프로그램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7EC47-A183-42B3-BEF1-ACBE2698E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508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800" b="1" dirty="0"/>
              <a:t>열화상데이터 양</a:t>
            </a:r>
            <a:r>
              <a:rPr lang="en-US" altLang="ko-KR" sz="2800" b="1" dirty="0"/>
              <a:t>/</a:t>
            </a:r>
            <a:r>
              <a:rPr lang="ko-KR" altLang="en-US" sz="2800" b="1" dirty="0"/>
              <a:t>불량 판별 프로그램이란</a:t>
            </a:r>
            <a:r>
              <a:rPr lang="en-US" altLang="ko-KR" sz="2800" b="1" dirty="0"/>
              <a:t>?</a:t>
            </a:r>
            <a:endParaRPr lang="en-US" altLang="ko-KR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E0BD4F6-6B89-4F19-8ACB-CE6C3D62DDA3}"/>
              </a:ext>
            </a:extLst>
          </p:cNvPr>
          <p:cNvGrpSpPr/>
          <p:nvPr/>
        </p:nvGrpSpPr>
        <p:grpSpPr>
          <a:xfrm>
            <a:off x="1685925" y="3176585"/>
            <a:ext cx="9391654" cy="1266827"/>
            <a:chOff x="1685925" y="3176585"/>
            <a:chExt cx="9391654" cy="126682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542FEEC-30AF-4E84-8B23-2DB694F273D0}"/>
                </a:ext>
              </a:extLst>
            </p:cNvPr>
            <p:cNvSpPr/>
            <p:nvPr/>
          </p:nvSpPr>
          <p:spPr>
            <a:xfrm>
              <a:off x="1685925" y="3176587"/>
              <a:ext cx="2038350" cy="126682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자동차 </a:t>
              </a:r>
              <a:r>
                <a:rPr lang="ko-KR" altLang="en-US" b="1" dirty="0" err="1"/>
                <a:t>윈드실드</a:t>
              </a:r>
              <a:endParaRPr lang="en-US" altLang="ko-KR" b="1" dirty="0"/>
            </a:p>
            <a:p>
              <a:pPr algn="ctr"/>
              <a:r>
                <a:rPr lang="ko-KR" altLang="en-US" b="1" dirty="0"/>
                <a:t>열화상 데이터 </a:t>
              </a:r>
            </a:p>
          </p:txBody>
        </p:sp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5FB80995-E0F4-4749-B798-21DC53B78D6C}"/>
                </a:ext>
              </a:extLst>
            </p:cNvPr>
            <p:cNvSpPr/>
            <p:nvPr/>
          </p:nvSpPr>
          <p:spPr>
            <a:xfrm>
              <a:off x="4048126" y="3624261"/>
              <a:ext cx="990600" cy="371475"/>
            </a:xfrm>
            <a:prstGeom prst="right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105AAE-AA0B-48C5-A035-440E0EE29BCF}"/>
                </a:ext>
              </a:extLst>
            </p:cNvPr>
            <p:cNvSpPr/>
            <p:nvPr/>
          </p:nvSpPr>
          <p:spPr>
            <a:xfrm>
              <a:off x="5362577" y="3176585"/>
              <a:ext cx="2038350" cy="126682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양</a:t>
              </a:r>
              <a:r>
                <a:rPr lang="en-US" altLang="ko-KR" b="1" dirty="0"/>
                <a:t>/</a:t>
              </a:r>
              <a:r>
                <a:rPr lang="ko-KR" altLang="en-US" b="1" dirty="0"/>
                <a:t>불량 판별</a:t>
              </a:r>
            </a:p>
          </p:txBody>
        </p:sp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A3223BE8-92AC-42A2-A9F5-A97A5BD7C974}"/>
                </a:ext>
              </a:extLst>
            </p:cNvPr>
            <p:cNvSpPr/>
            <p:nvPr/>
          </p:nvSpPr>
          <p:spPr>
            <a:xfrm>
              <a:off x="7724778" y="3624261"/>
              <a:ext cx="990600" cy="371475"/>
            </a:xfrm>
            <a:prstGeom prst="right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EB21F82-31FA-4E9F-87EC-C2C8E0B657CA}"/>
                </a:ext>
              </a:extLst>
            </p:cNvPr>
            <p:cNvSpPr/>
            <p:nvPr/>
          </p:nvSpPr>
          <p:spPr>
            <a:xfrm>
              <a:off x="9039229" y="3176585"/>
              <a:ext cx="2038350" cy="126682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관리자에게 알림</a:t>
              </a:r>
              <a:r>
                <a:rPr lang="en-US" altLang="ko-KR" b="1" dirty="0"/>
                <a:t>/</a:t>
              </a:r>
            </a:p>
            <a:p>
              <a:pPr algn="ctr"/>
              <a:r>
                <a:rPr lang="ko-KR" altLang="en-US" b="1" dirty="0"/>
                <a:t>불량품 관리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747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7E161-79AA-4233-AC53-D04BF989F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프로그램 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DB6E59C-DEB8-4DEA-B627-7D8CA64B32F7}"/>
              </a:ext>
            </a:extLst>
          </p:cNvPr>
          <p:cNvGrpSpPr/>
          <p:nvPr/>
        </p:nvGrpSpPr>
        <p:grpSpPr>
          <a:xfrm>
            <a:off x="1691640" y="1690688"/>
            <a:ext cx="8473439" cy="762952"/>
            <a:chOff x="922022" y="2575718"/>
            <a:chExt cx="8473439" cy="762952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C2A9C63A-10DC-4B99-B460-A4B534BC6B0A}"/>
                </a:ext>
              </a:extLst>
            </p:cNvPr>
            <p:cNvSpPr/>
            <p:nvPr/>
          </p:nvSpPr>
          <p:spPr>
            <a:xfrm>
              <a:off x="2644140" y="2575718"/>
              <a:ext cx="6751321" cy="762952"/>
            </a:xfrm>
            <a:prstGeom prst="roundRect">
              <a:avLst/>
            </a:prstGeom>
            <a:noFill/>
            <a:ln w="762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46ECD6E-F678-475D-B6C8-26F408877416}"/>
                </a:ext>
              </a:extLst>
            </p:cNvPr>
            <p:cNvSpPr/>
            <p:nvPr/>
          </p:nvSpPr>
          <p:spPr>
            <a:xfrm>
              <a:off x="922022" y="2575718"/>
              <a:ext cx="1463039" cy="76295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ORACLE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B94F231-CCED-4260-B78C-27248B0BB8B7}"/>
              </a:ext>
            </a:extLst>
          </p:cNvPr>
          <p:cNvSpPr txBox="1"/>
          <p:nvPr/>
        </p:nvSpPr>
        <p:spPr>
          <a:xfrm>
            <a:off x="3566160" y="1871268"/>
            <a:ext cx="605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베이스 사용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AD09E52-106A-4FA6-A968-57966032A66D}"/>
              </a:ext>
            </a:extLst>
          </p:cNvPr>
          <p:cNvGrpSpPr/>
          <p:nvPr/>
        </p:nvGrpSpPr>
        <p:grpSpPr>
          <a:xfrm>
            <a:off x="1691640" y="2708196"/>
            <a:ext cx="8473439" cy="762952"/>
            <a:chOff x="922022" y="2575718"/>
            <a:chExt cx="8473439" cy="762952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D88B278C-3186-437A-B5F3-CBC005A149EF}"/>
                </a:ext>
              </a:extLst>
            </p:cNvPr>
            <p:cNvSpPr/>
            <p:nvPr/>
          </p:nvSpPr>
          <p:spPr>
            <a:xfrm>
              <a:off x="2644140" y="2575718"/>
              <a:ext cx="6751321" cy="762952"/>
            </a:xfrm>
            <a:prstGeom prst="roundRect">
              <a:avLst/>
            </a:prstGeom>
            <a:noFill/>
            <a:ln w="762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74DC444-1F46-4D7B-A27D-67B5708AA3DD}"/>
                </a:ext>
              </a:extLst>
            </p:cNvPr>
            <p:cNvSpPr/>
            <p:nvPr/>
          </p:nvSpPr>
          <p:spPr>
            <a:xfrm>
              <a:off x="922022" y="2575718"/>
              <a:ext cx="1463039" cy="76295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WEBTOB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0E711177-9132-4965-AC4F-06582FEED005}"/>
              </a:ext>
            </a:extLst>
          </p:cNvPr>
          <p:cNvSpPr txBox="1"/>
          <p:nvPr/>
        </p:nvSpPr>
        <p:spPr>
          <a:xfrm>
            <a:off x="3566160" y="2888776"/>
            <a:ext cx="605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WEBSERVER</a:t>
            </a:r>
            <a:r>
              <a:rPr lang="ko-KR" altLang="en-US" dirty="0"/>
              <a:t>로 사용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E6CA5DE-BF12-48A0-BFF0-64773CCF399B}"/>
              </a:ext>
            </a:extLst>
          </p:cNvPr>
          <p:cNvGrpSpPr/>
          <p:nvPr/>
        </p:nvGrpSpPr>
        <p:grpSpPr>
          <a:xfrm>
            <a:off x="1691640" y="3739158"/>
            <a:ext cx="8473439" cy="762952"/>
            <a:chOff x="922022" y="2575718"/>
            <a:chExt cx="8473439" cy="762952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915E972B-9708-4D84-8818-D29818B51F9C}"/>
                </a:ext>
              </a:extLst>
            </p:cNvPr>
            <p:cNvSpPr/>
            <p:nvPr/>
          </p:nvSpPr>
          <p:spPr>
            <a:xfrm>
              <a:off x="2644140" y="2575718"/>
              <a:ext cx="6751321" cy="762952"/>
            </a:xfrm>
            <a:prstGeom prst="roundRect">
              <a:avLst/>
            </a:prstGeom>
            <a:noFill/>
            <a:ln w="762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18BB40B2-F3AB-41BF-A78B-88C8F45D3A21}"/>
                </a:ext>
              </a:extLst>
            </p:cNvPr>
            <p:cNvSpPr/>
            <p:nvPr/>
          </p:nvSpPr>
          <p:spPr>
            <a:xfrm>
              <a:off x="922022" y="2575718"/>
              <a:ext cx="1463039" cy="76295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JEUS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BFD4FC5-FDF0-44CA-B9D0-0BC23452D0C5}"/>
              </a:ext>
            </a:extLst>
          </p:cNvPr>
          <p:cNvSpPr txBox="1"/>
          <p:nvPr/>
        </p:nvSpPr>
        <p:spPr>
          <a:xfrm>
            <a:off x="3566160" y="3919738"/>
            <a:ext cx="605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WAS</a:t>
            </a:r>
            <a:r>
              <a:rPr lang="ko-KR" altLang="en-US" dirty="0"/>
              <a:t>로 사용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D46BDB17-FBD2-4FE6-85DA-5C133688B4AD}"/>
              </a:ext>
            </a:extLst>
          </p:cNvPr>
          <p:cNvGrpSpPr/>
          <p:nvPr/>
        </p:nvGrpSpPr>
        <p:grpSpPr>
          <a:xfrm>
            <a:off x="1691640" y="4770120"/>
            <a:ext cx="8473439" cy="762952"/>
            <a:chOff x="922022" y="2575718"/>
            <a:chExt cx="8473439" cy="762952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F034A551-3608-4272-A3E5-D62E2FEECF9F}"/>
                </a:ext>
              </a:extLst>
            </p:cNvPr>
            <p:cNvSpPr/>
            <p:nvPr/>
          </p:nvSpPr>
          <p:spPr>
            <a:xfrm>
              <a:off x="2644140" y="2575718"/>
              <a:ext cx="6751321" cy="762952"/>
            </a:xfrm>
            <a:prstGeom prst="roundRect">
              <a:avLst/>
            </a:prstGeom>
            <a:noFill/>
            <a:ln w="762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ED909C9-EEA8-429F-89B0-E648B63C768D}"/>
                </a:ext>
              </a:extLst>
            </p:cNvPr>
            <p:cNvSpPr/>
            <p:nvPr/>
          </p:nvSpPr>
          <p:spPr>
            <a:xfrm>
              <a:off x="922022" y="2575718"/>
              <a:ext cx="1463039" cy="76295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FLASK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13967965-B5F1-4500-9F59-5FF8CC8643D7}"/>
              </a:ext>
            </a:extLst>
          </p:cNvPr>
          <p:cNvSpPr txBox="1"/>
          <p:nvPr/>
        </p:nvSpPr>
        <p:spPr>
          <a:xfrm>
            <a:off x="3566160" y="4950700"/>
            <a:ext cx="605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 Framework</a:t>
            </a:r>
            <a:r>
              <a:rPr lang="ko-KR" altLang="en-US" dirty="0"/>
              <a:t>로 사용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048A35D-B897-49FB-BA84-4085F89FCAC5}"/>
              </a:ext>
            </a:extLst>
          </p:cNvPr>
          <p:cNvGrpSpPr/>
          <p:nvPr/>
        </p:nvGrpSpPr>
        <p:grpSpPr>
          <a:xfrm>
            <a:off x="1691640" y="5801082"/>
            <a:ext cx="8473439" cy="762952"/>
            <a:chOff x="922022" y="2575718"/>
            <a:chExt cx="8473439" cy="762952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0613DA79-EF50-4840-B90A-5721DCE6CC14}"/>
                </a:ext>
              </a:extLst>
            </p:cNvPr>
            <p:cNvSpPr/>
            <p:nvPr/>
          </p:nvSpPr>
          <p:spPr>
            <a:xfrm>
              <a:off x="2644140" y="2575718"/>
              <a:ext cx="6751321" cy="762952"/>
            </a:xfrm>
            <a:prstGeom prst="roundRect">
              <a:avLst/>
            </a:prstGeom>
            <a:noFill/>
            <a:ln w="762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8A4EB56-7F6B-4268-8B99-7CDFBC4C296F}"/>
                </a:ext>
              </a:extLst>
            </p:cNvPr>
            <p:cNvSpPr/>
            <p:nvPr/>
          </p:nvSpPr>
          <p:spPr>
            <a:xfrm>
              <a:off x="922022" y="2575718"/>
              <a:ext cx="1463039" cy="76295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사용 언어</a:t>
              </a:r>
              <a:endPara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BD1B2A67-2068-46D7-A9D8-DD1CAD8416CF}"/>
              </a:ext>
            </a:extLst>
          </p:cNvPr>
          <p:cNvSpPr txBox="1"/>
          <p:nvPr/>
        </p:nvSpPr>
        <p:spPr>
          <a:xfrm>
            <a:off x="3566160" y="5981662"/>
            <a:ext cx="605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Jsp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Java, PYTHON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2272297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7E161-79AA-4233-AC53-D04BF989F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프로그램 프로세스 </a:t>
            </a: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F6A73BE8-B246-4632-8535-813E4A8439D9}"/>
              </a:ext>
            </a:extLst>
          </p:cNvPr>
          <p:cNvSpPr/>
          <p:nvPr/>
        </p:nvSpPr>
        <p:spPr>
          <a:xfrm>
            <a:off x="685800" y="1690689"/>
            <a:ext cx="152400" cy="132556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E557D-0D54-430C-83F1-FD6780647E90}"/>
              </a:ext>
            </a:extLst>
          </p:cNvPr>
          <p:cNvSpPr txBox="1"/>
          <p:nvPr/>
        </p:nvSpPr>
        <p:spPr>
          <a:xfrm>
            <a:off x="1173480" y="1690688"/>
            <a:ext cx="39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9E6434-E424-4F80-A03A-FC8BD7818FC5}"/>
              </a:ext>
            </a:extLst>
          </p:cNvPr>
          <p:cNvSpPr txBox="1"/>
          <p:nvPr/>
        </p:nvSpPr>
        <p:spPr>
          <a:xfrm>
            <a:off x="1569720" y="181314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관리자 로그인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5CF9E9-1F9B-413F-A5B9-FB47CFF1F3FA}"/>
              </a:ext>
            </a:extLst>
          </p:cNvPr>
          <p:cNvSpPr txBox="1"/>
          <p:nvPr/>
        </p:nvSpPr>
        <p:spPr>
          <a:xfrm>
            <a:off x="1173480" y="2445424"/>
            <a:ext cx="39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</a:t>
            </a:r>
            <a:endParaRPr lang="ko-KR" altLang="en-US" sz="28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0DD468-1301-4142-B5F0-E4263E991816}"/>
              </a:ext>
            </a:extLst>
          </p:cNvPr>
          <p:cNvSpPr txBox="1"/>
          <p:nvPr/>
        </p:nvSpPr>
        <p:spPr>
          <a:xfrm>
            <a:off x="1569720" y="256788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대시 보드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438B57-B46A-4C42-9704-FDB17E1EF6EB}"/>
              </a:ext>
            </a:extLst>
          </p:cNvPr>
          <p:cNvSpPr txBox="1"/>
          <p:nvPr/>
        </p:nvSpPr>
        <p:spPr>
          <a:xfrm>
            <a:off x="6339840" y="2937212"/>
            <a:ext cx="39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</a:t>
            </a:r>
            <a:endParaRPr lang="ko-KR" altLang="en-US" sz="28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3F67D9-8726-4BC8-8086-4067420426BF}"/>
              </a:ext>
            </a:extLst>
          </p:cNvPr>
          <p:cNvSpPr txBox="1"/>
          <p:nvPr/>
        </p:nvSpPr>
        <p:spPr>
          <a:xfrm>
            <a:off x="6736080" y="30596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공정 시작</a:t>
            </a: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25E8A1DF-7693-4961-8DEE-9E4F12A7F446}"/>
              </a:ext>
            </a:extLst>
          </p:cNvPr>
          <p:cNvSpPr/>
          <p:nvPr/>
        </p:nvSpPr>
        <p:spPr>
          <a:xfrm>
            <a:off x="5318760" y="3016253"/>
            <a:ext cx="152400" cy="1831297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52576C-5D4B-4BFC-8CAA-EA1388F214B0}"/>
              </a:ext>
            </a:extLst>
          </p:cNvPr>
          <p:cNvSpPr txBox="1"/>
          <p:nvPr/>
        </p:nvSpPr>
        <p:spPr>
          <a:xfrm>
            <a:off x="6339840" y="3707715"/>
            <a:ext cx="39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4</a:t>
            </a:r>
            <a:endParaRPr lang="ko-KR" altLang="en-US" sz="28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5D8BD8-B25E-4A5F-B059-0AF0DD84771E}"/>
              </a:ext>
            </a:extLst>
          </p:cNvPr>
          <p:cNvSpPr txBox="1"/>
          <p:nvPr/>
        </p:nvSpPr>
        <p:spPr>
          <a:xfrm>
            <a:off x="6736080" y="3784659"/>
            <a:ext cx="379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학습모델을 통한 양</a:t>
            </a:r>
            <a:r>
              <a:rPr lang="en-US" altLang="ko-KR" dirty="0"/>
              <a:t>/</a:t>
            </a:r>
            <a:r>
              <a:rPr lang="ko-KR" altLang="en-US" dirty="0"/>
              <a:t>불량품 예측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FA2DDE-1519-42F6-97BD-C6011A715948}"/>
              </a:ext>
            </a:extLst>
          </p:cNvPr>
          <p:cNvSpPr txBox="1"/>
          <p:nvPr/>
        </p:nvSpPr>
        <p:spPr>
          <a:xfrm>
            <a:off x="6339840" y="4401274"/>
            <a:ext cx="39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5</a:t>
            </a:r>
            <a:endParaRPr lang="ko-KR" altLang="en-US" sz="28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50206C-C057-439E-9CB5-2667AA911941}"/>
              </a:ext>
            </a:extLst>
          </p:cNvPr>
          <p:cNvSpPr txBox="1"/>
          <p:nvPr/>
        </p:nvSpPr>
        <p:spPr>
          <a:xfrm>
            <a:off x="6736080" y="4478218"/>
            <a:ext cx="379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불량품 정보 관리자에게 전송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9D74AC-8EA9-4814-9B4A-F60AB55E805C}"/>
              </a:ext>
            </a:extLst>
          </p:cNvPr>
          <p:cNvSpPr txBox="1"/>
          <p:nvPr/>
        </p:nvSpPr>
        <p:spPr>
          <a:xfrm>
            <a:off x="1173480" y="4802038"/>
            <a:ext cx="39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6</a:t>
            </a:r>
            <a:endParaRPr lang="ko-KR" altLang="en-US" sz="28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C5A136-E562-4B34-A7C2-00C88EC59E43}"/>
              </a:ext>
            </a:extLst>
          </p:cNvPr>
          <p:cNvSpPr txBox="1"/>
          <p:nvPr/>
        </p:nvSpPr>
        <p:spPr>
          <a:xfrm>
            <a:off x="1569720" y="4924494"/>
            <a:ext cx="288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불량품 리스트 출력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A82D72-890A-451A-AAC5-A5A2362CD643}"/>
              </a:ext>
            </a:extLst>
          </p:cNvPr>
          <p:cNvSpPr txBox="1"/>
          <p:nvPr/>
        </p:nvSpPr>
        <p:spPr>
          <a:xfrm>
            <a:off x="1173480" y="5457744"/>
            <a:ext cx="39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7</a:t>
            </a:r>
            <a:endParaRPr lang="ko-KR" altLang="en-US" sz="28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20A5C8B-7341-428A-BA60-EDF6B06CF590}"/>
              </a:ext>
            </a:extLst>
          </p:cNvPr>
          <p:cNvSpPr txBox="1"/>
          <p:nvPr/>
        </p:nvSpPr>
        <p:spPr>
          <a:xfrm>
            <a:off x="1569720" y="5580200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불량품 정보 폐기</a:t>
            </a:r>
          </a:p>
        </p:txBody>
      </p: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461BC165-B38F-4F53-8131-2131C2C6BE98}"/>
              </a:ext>
            </a:extLst>
          </p:cNvPr>
          <p:cNvSpPr/>
          <p:nvPr/>
        </p:nvSpPr>
        <p:spPr>
          <a:xfrm>
            <a:off x="685800" y="4789954"/>
            <a:ext cx="152400" cy="132556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6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6F93346F-F89B-4007-85B8-D3554C168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90688"/>
            <a:ext cx="8519160" cy="479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2D847E-FA96-4A96-96B5-5C1A6063E411}"/>
              </a:ext>
            </a:extLst>
          </p:cNvPr>
          <p:cNvSpPr txBox="1"/>
          <p:nvPr/>
        </p:nvSpPr>
        <p:spPr>
          <a:xfrm>
            <a:off x="9951720" y="186106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로그인 화면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6272447C-16B0-422E-8619-222CDFA19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/>
              <a:t>프로그램 동작화면</a:t>
            </a:r>
          </a:p>
        </p:txBody>
      </p:sp>
    </p:spTree>
    <p:extLst>
      <p:ext uri="{BB962C8B-B14F-4D97-AF65-F5344CB8AC3E}">
        <p14:creationId xmlns:p14="http://schemas.microsoft.com/office/powerpoint/2010/main" val="2746162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7E161-79AA-4233-AC53-D04BF989F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프로그램 동작화면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81D1975-65B5-40D1-8528-B38ACDBC5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8703945" cy="490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C0AC29-A20E-4054-861C-5B59BF3C8562}"/>
              </a:ext>
            </a:extLst>
          </p:cNvPr>
          <p:cNvSpPr txBox="1"/>
          <p:nvPr/>
        </p:nvSpPr>
        <p:spPr>
          <a:xfrm>
            <a:off x="9951720" y="1861066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로그인 화면</a:t>
            </a:r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054073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7E161-79AA-4233-AC53-D04BF989F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프로그램 동작화면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A57EF9D-5D00-4EC0-B331-A414B48E7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671560" cy="488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438B2F-A7EC-4099-B881-6F0DF3535386}"/>
              </a:ext>
            </a:extLst>
          </p:cNvPr>
          <p:cNvSpPr txBox="1"/>
          <p:nvPr/>
        </p:nvSpPr>
        <p:spPr>
          <a:xfrm>
            <a:off x="9509760" y="1800106"/>
            <a:ext cx="2682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오늘 가동 횟수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ALL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ALL DEFECT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데이터 총 </a:t>
            </a:r>
            <a:r>
              <a:rPr lang="ko-KR" altLang="en-US" b="1" dirty="0" err="1"/>
              <a:t>수율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오늘 공정 평균</a:t>
            </a:r>
            <a:endParaRPr lang="en-US" altLang="ko-KR" b="1" dirty="0"/>
          </a:p>
          <a:p>
            <a:r>
              <a:rPr lang="en-US" altLang="ko-KR" b="1" dirty="0"/>
              <a:t>  </a:t>
            </a:r>
            <a:r>
              <a:rPr lang="ko-KR" altLang="en-US" b="1" dirty="0" err="1"/>
              <a:t>오류율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오늘 공정 평균 </a:t>
            </a:r>
            <a:r>
              <a:rPr lang="ko-KR" altLang="en-US" b="1" dirty="0" err="1"/>
              <a:t>수율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41016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7E161-79AA-4233-AC53-D04BF989F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프로그램 동작화면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A57EF9D-5D00-4EC0-B331-A414B48E7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671560" cy="488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438B2F-A7EC-4099-B881-6F0DF3535386}"/>
              </a:ext>
            </a:extLst>
          </p:cNvPr>
          <p:cNvSpPr txBox="1"/>
          <p:nvPr/>
        </p:nvSpPr>
        <p:spPr>
          <a:xfrm>
            <a:off x="9509760" y="1800106"/>
            <a:ext cx="2682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Latest Yields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   </a:t>
            </a:r>
            <a:r>
              <a:rPr lang="ko-KR" altLang="en-US" b="1" dirty="0">
                <a:sym typeface="Wingdings" panose="05000000000000000000" pitchFamily="2" charset="2"/>
              </a:rPr>
              <a:t>최근 </a:t>
            </a:r>
            <a:r>
              <a:rPr lang="ko-KR" altLang="en-US" b="1" dirty="0" err="1">
                <a:sym typeface="Wingdings" panose="05000000000000000000" pitchFamily="2" charset="2"/>
              </a:rPr>
              <a:t>수율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ym typeface="Wingdings" panose="05000000000000000000" pitchFamily="2" charset="2"/>
              </a:rPr>
              <a:t>Daily Yield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   4</a:t>
            </a:r>
            <a:r>
              <a:rPr lang="ko-KR" altLang="en-US" b="1" dirty="0">
                <a:sym typeface="Wingdings" panose="05000000000000000000" pitchFamily="2" charset="2"/>
              </a:rPr>
              <a:t>일 동안의 </a:t>
            </a:r>
            <a:r>
              <a:rPr lang="ko-KR" altLang="en-US" b="1" dirty="0" err="1">
                <a:sym typeface="Wingdings" panose="05000000000000000000" pitchFamily="2" charset="2"/>
              </a:rPr>
              <a:t>수율</a:t>
            </a:r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ym typeface="Wingdings" panose="05000000000000000000" pitchFamily="2" charset="2"/>
              </a:rPr>
              <a:t>Yield For This Session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   </a:t>
            </a:r>
            <a:r>
              <a:rPr lang="ko-KR" altLang="en-US" b="1" dirty="0">
                <a:sym typeface="Wingdings" panose="05000000000000000000" pitchFamily="2" charset="2"/>
              </a:rPr>
              <a:t>최후 공정 </a:t>
            </a:r>
            <a:r>
              <a:rPr lang="ko-KR" altLang="en-US" b="1" dirty="0" err="1">
                <a:sym typeface="Wingdings" panose="05000000000000000000" pitchFamily="2" charset="2"/>
              </a:rPr>
              <a:t>수율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5159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203</Words>
  <Application>Microsoft Office PowerPoint</Application>
  <PresentationFormat>와이드스크린</PresentationFormat>
  <Paragraphs>89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열화상데이터 양/불량  판별 프로그램</vt:lpstr>
      <vt:lpstr>목차</vt:lpstr>
      <vt:lpstr>프로그램 설명</vt:lpstr>
      <vt:lpstr>프로그램 </vt:lpstr>
      <vt:lpstr>프로그램 프로세스 </vt:lpstr>
      <vt:lpstr>프로그램 동작화면</vt:lpstr>
      <vt:lpstr>프로그램 동작화면</vt:lpstr>
      <vt:lpstr>프로그램 동작화면</vt:lpstr>
      <vt:lpstr>프로그램 동작화면</vt:lpstr>
      <vt:lpstr>프로그램 동작화면</vt:lpstr>
      <vt:lpstr>프로그램 동작화면</vt:lpstr>
      <vt:lpstr>프로그램 동작화면</vt:lpstr>
      <vt:lpstr>프로그램 동작화면</vt:lpstr>
      <vt:lpstr>프로그램 동작화면</vt:lpstr>
      <vt:lpstr>프로그램 동작화면</vt:lpstr>
      <vt:lpstr>프로그램 동작화면</vt:lpstr>
      <vt:lpstr>프로그램 동작화면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열화상데이터 양/불량  판별 프로그램</dc:title>
  <dc:creator>201701978@o.cnu.ac.kr</dc:creator>
  <cp:lastModifiedBy>201701978@o.cnu.ac.kr</cp:lastModifiedBy>
  <cp:revision>4</cp:revision>
  <dcterms:created xsi:type="dcterms:W3CDTF">2021-08-24T01:19:43Z</dcterms:created>
  <dcterms:modified xsi:type="dcterms:W3CDTF">2021-08-25T04:13:54Z</dcterms:modified>
</cp:coreProperties>
</file>