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63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3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umok" userId="91d73762ea2e05bf" providerId="LiveId" clId="{1053065C-938B-49AB-9579-DAEF668BA4D9}"/>
    <pc:docChg chg="undo custSel addSld delSld modSld">
      <pc:chgData name="Lee sumok" userId="91d73762ea2e05bf" providerId="LiveId" clId="{1053065C-938B-49AB-9579-DAEF668BA4D9}" dt="2022-11-10T01:53:10.007" v="2278" actId="2696"/>
      <pc:docMkLst>
        <pc:docMk/>
      </pc:docMkLst>
      <pc:sldChg chg="modSp mod">
        <pc:chgData name="Lee sumok" userId="91d73762ea2e05bf" providerId="LiveId" clId="{1053065C-938B-49AB-9579-DAEF668BA4D9}" dt="2022-11-10T01:27:49.018" v="412"/>
        <pc:sldMkLst>
          <pc:docMk/>
          <pc:sldMk cId="1080405475" sldId="256"/>
        </pc:sldMkLst>
        <pc:graphicFrameChg chg="mod modGraphic">
          <ac:chgData name="Lee sumok" userId="91d73762ea2e05bf" providerId="LiveId" clId="{1053065C-938B-49AB-9579-DAEF668BA4D9}" dt="2022-11-10T01:27:49.018" v="412"/>
          <ac:graphicFrameMkLst>
            <pc:docMk/>
            <pc:sldMk cId="1080405475" sldId="256"/>
            <ac:graphicFrameMk id="11" creationId="{00000000-0000-0000-0000-000000000000}"/>
          </ac:graphicFrameMkLst>
        </pc:graphicFrameChg>
      </pc:sldChg>
      <pc:sldChg chg="addSp delSp modSp mod">
        <pc:chgData name="Lee sumok" userId="91d73762ea2e05bf" providerId="LiveId" clId="{1053065C-938B-49AB-9579-DAEF668BA4D9}" dt="2022-11-10T01:29:51.861" v="795" actId="20577"/>
        <pc:sldMkLst>
          <pc:docMk/>
          <pc:sldMk cId="0" sldId="263"/>
        </pc:sldMkLst>
        <pc:spChg chg="add del mod">
          <ac:chgData name="Lee sumok" userId="91d73762ea2e05bf" providerId="LiveId" clId="{1053065C-938B-49AB-9579-DAEF668BA4D9}" dt="2022-11-10T01:29:51.861" v="795" actId="20577"/>
          <ac:spMkLst>
            <pc:docMk/>
            <pc:sldMk cId="0" sldId="263"/>
            <ac:spMk id="2" creationId="{940A89F5-8525-DB1E-1561-59E8806C93EF}"/>
          </ac:spMkLst>
        </pc:spChg>
        <pc:spChg chg="mod">
          <ac:chgData name="Lee sumok" userId="91d73762ea2e05bf" providerId="LiveId" clId="{1053065C-938B-49AB-9579-DAEF668BA4D9}" dt="2022-11-10T01:04:07.782" v="49" actId="14100"/>
          <ac:spMkLst>
            <pc:docMk/>
            <pc:sldMk cId="0" sldId="263"/>
            <ac:spMk id="36" creationId="{00000000-0000-0000-0000-000000000000}"/>
          </ac:spMkLst>
        </pc:spChg>
        <pc:graphicFrameChg chg="mod modGraphic">
          <ac:chgData name="Lee sumok" userId="91d73762ea2e05bf" providerId="LiveId" clId="{1053065C-938B-49AB-9579-DAEF668BA4D9}" dt="2022-11-10T01:28:09.468" v="453" actId="20577"/>
          <ac:graphicFrameMkLst>
            <pc:docMk/>
            <pc:sldMk cId="0" sldId="263"/>
            <ac:graphicFrameMk id="17" creationId="{00000000-0000-0000-0000-000000000000}"/>
          </ac:graphicFrameMkLst>
        </pc:graphicFrameChg>
        <pc:picChg chg="add del mod">
          <ac:chgData name="Lee sumok" userId="91d73762ea2e05bf" providerId="LiveId" clId="{1053065C-938B-49AB-9579-DAEF668BA4D9}" dt="2022-11-10T01:05:28.645" v="84" actId="21"/>
          <ac:picMkLst>
            <pc:docMk/>
            <pc:sldMk cId="0" sldId="263"/>
            <ac:picMk id="4" creationId="{B4B12991-1617-A47C-49CF-DE30918FD2FD}"/>
          </ac:picMkLst>
        </pc:picChg>
        <pc:picChg chg="add mod">
          <ac:chgData name="Lee sumok" userId="91d73762ea2e05bf" providerId="LiveId" clId="{1053065C-938B-49AB-9579-DAEF668BA4D9}" dt="2022-11-10T01:25:17.847" v="113" actId="1037"/>
          <ac:picMkLst>
            <pc:docMk/>
            <pc:sldMk cId="0" sldId="263"/>
            <ac:picMk id="6" creationId="{3A85C9B9-2F62-B918-A3F7-9ED377BF8FE3}"/>
          </ac:picMkLst>
        </pc:picChg>
        <pc:picChg chg="add mod">
          <ac:chgData name="Lee sumok" userId="91d73762ea2e05bf" providerId="LiveId" clId="{1053065C-938B-49AB-9579-DAEF668BA4D9}" dt="2022-11-10T01:25:15.845" v="112" actId="1037"/>
          <ac:picMkLst>
            <pc:docMk/>
            <pc:sldMk cId="0" sldId="263"/>
            <ac:picMk id="8" creationId="{2A08621B-12D1-D47F-74DC-CA92F3B73193}"/>
          </ac:picMkLst>
        </pc:picChg>
        <pc:picChg chg="add del mod">
          <ac:chgData name="Lee sumok" userId="91d73762ea2e05bf" providerId="LiveId" clId="{1053065C-938B-49AB-9579-DAEF668BA4D9}" dt="2022-11-10T01:24:31.796" v="100" actId="21"/>
          <ac:picMkLst>
            <pc:docMk/>
            <pc:sldMk cId="0" sldId="263"/>
            <ac:picMk id="10" creationId="{CA37EE74-90CF-ECB1-32F0-57FD25FE0BB0}"/>
          </ac:picMkLst>
        </pc:picChg>
        <pc:picChg chg="add mod">
          <ac:chgData name="Lee sumok" userId="91d73762ea2e05bf" providerId="LiveId" clId="{1053065C-938B-49AB-9579-DAEF668BA4D9}" dt="2022-11-10T01:24:59.330" v="105" actId="1076"/>
          <ac:picMkLst>
            <pc:docMk/>
            <pc:sldMk cId="0" sldId="263"/>
            <ac:picMk id="12" creationId="{F2E9164A-B185-EF9F-0F45-3E796666E571}"/>
          </ac:picMkLst>
        </pc:picChg>
      </pc:sldChg>
      <pc:sldChg chg="addSp delSp modSp add del mod">
        <pc:chgData name="Lee sumok" userId="91d73762ea2e05bf" providerId="LiveId" clId="{1053065C-938B-49AB-9579-DAEF668BA4D9}" dt="2022-11-10T01:53:10.007" v="2278" actId="2696"/>
        <pc:sldMkLst>
          <pc:docMk/>
          <pc:sldMk cId="82432754" sldId="264"/>
        </pc:sldMkLst>
        <pc:spChg chg="mod">
          <ac:chgData name="Lee sumok" userId="91d73762ea2e05bf" providerId="LiveId" clId="{1053065C-938B-49AB-9579-DAEF668BA4D9}" dt="2022-11-10T01:43:35.668" v="1125" actId="14100"/>
          <ac:spMkLst>
            <pc:docMk/>
            <pc:sldMk cId="82432754" sldId="264"/>
            <ac:spMk id="2" creationId="{940A89F5-8525-DB1E-1561-59E8806C93EF}"/>
          </ac:spMkLst>
        </pc:spChg>
        <pc:spChg chg="mod">
          <ac:chgData name="Lee sumok" userId="91d73762ea2e05bf" providerId="LiveId" clId="{1053065C-938B-49AB-9579-DAEF668BA4D9}" dt="2022-11-10T01:43:41.653" v="1126" actId="14100"/>
          <ac:spMkLst>
            <pc:docMk/>
            <pc:sldMk cId="82432754" sldId="264"/>
            <ac:spMk id="36" creationId="{00000000-0000-0000-0000-000000000000}"/>
          </ac:spMkLst>
        </pc:spChg>
        <pc:picChg chg="add del mod">
          <ac:chgData name="Lee sumok" userId="91d73762ea2e05bf" providerId="LiveId" clId="{1053065C-938B-49AB-9579-DAEF668BA4D9}" dt="2022-11-10T01:43:45.022" v="1127" actId="21"/>
          <ac:picMkLst>
            <pc:docMk/>
            <pc:sldMk cId="82432754" sldId="264"/>
            <ac:picMk id="4" creationId="{BFF9A1DE-959B-51EF-5F7B-CB4875113E17}"/>
          </ac:picMkLst>
        </pc:picChg>
        <pc:picChg chg="add del mod">
          <ac:chgData name="Lee sumok" userId="91d73762ea2e05bf" providerId="LiveId" clId="{1053065C-938B-49AB-9579-DAEF668BA4D9}" dt="2022-11-10T01:43:45.022" v="1127" actId="21"/>
          <ac:picMkLst>
            <pc:docMk/>
            <pc:sldMk cId="82432754" sldId="264"/>
            <ac:picMk id="6" creationId="{F52030D8-A212-3314-79C1-71C7B12100BC}"/>
          </ac:picMkLst>
        </pc:picChg>
        <pc:picChg chg="add del mod">
          <ac:chgData name="Lee sumok" userId="91d73762ea2e05bf" providerId="LiveId" clId="{1053065C-938B-49AB-9579-DAEF668BA4D9}" dt="2022-11-10T01:43:45.022" v="1127" actId="21"/>
          <ac:picMkLst>
            <pc:docMk/>
            <pc:sldMk cId="82432754" sldId="264"/>
            <ac:picMk id="8" creationId="{BBAD9F51-F29E-9F35-4B72-FFF7767CEA9D}"/>
          </ac:picMkLst>
        </pc:picChg>
      </pc:sldChg>
      <pc:sldChg chg="addSp delSp modSp add mod">
        <pc:chgData name="Lee sumok" userId="91d73762ea2e05bf" providerId="LiveId" clId="{1053065C-938B-49AB-9579-DAEF668BA4D9}" dt="2022-11-10T01:32:29.584" v="1072"/>
        <pc:sldMkLst>
          <pc:docMk/>
          <pc:sldMk cId="3678389111" sldId="265"/>
        </pc:sldMkLst>
        <pc:spChg chg="mod">
          <ac:chgData name="Lee sumok" userId="91d73762ea2e05bf" providerId="LiveId" clId="{1053065C-938B-49AB-9579-DAEF668BA4D9}" dt="2022-11-10T01:32:29.584" v="1072"/>
          <ac:spMkLst>
            <pc:docMk/>
            <pc:sldMk cId="3678389111" sldId="265"/>
            <ac:spMk id="2" creationId="{940A89F5-8525-DB1E-1561-59E8806C93EF}"/>
          </ac:spMkLst>
        </pc:spChg>
        <pc:picChg chg="add mod">
          <ac:chgData name="Lee sumok" userId="91d73762ea2e05bf" providerId="LiveId" clId="{1053065C-938B-49AB-9579-DAEF668BA4D9}" dt="2022-11-10T01:31:09.961" v="813" actId="1076"/>
          <ac:picMkLst>
            <pc:docMk/>
            <pc:sldMk cId="3678389111" sldId="265"/>
            <ac:picMk id="4" creationId="{DF801F5B-D0F0-35D2-AD14-0B191141517C}"/>
          </ac:picMkLst>
        </pc:picChg>
        <pc:picChg chg="del">
          <ac:chgData name="Lee sumok" userId="91d73762ea2e05bf" providerId="LiveId" clId="{1053065C-938B-49AB-9579-DAEF668BA4D9}" dt="2022-11-10T01:30:14.588" v="798" actId="21"/>
          <ac:picMkLst>
            <pc:docMk/>
            <pc:sldMk cId="3678389111" sldId="265"/>
            <ac:picMk id="6" creationId="{3A85C9B9-2F62-B918-A3F7-9ED377BF8FE3}"/>
          </ac:picMkLst>
        </pc:picChg>
        <pc:picChg chg="add mod">
          <ac:chgData name="Lee sumok" userId="91d73762ea2e05bf" providerId="LiveId" clId="{1053065C-938B-49AB-9579-DAEF668BA4D9}" dt="2022-11-10T01:30:59.233" v="809" actId="1076"/>
          <ac:picMkLst>
            <pc:docMk/>
            <pc:sldMk cId="3678389111" sldId="265"/>
            <ac:picMk id="7" creationId="{1580BFA8-7B13-9442-5651-E1DADA5EFDC9}"/>
          </ac:picMkLst>
        </pc:picChg>
        <pc:picChg chg="del">
          <ac:chgData name="Lee sumok" userId="91d73762ea2e05bf" providerId="LiveId" clId="{1053065C-938B-49AB-9579-DAEF668BA4D9}" dt="2022-11-10T01:30:49.137" v="805" actId="21"/>
          <ac:picMkLst>
            <pc:docMk/>
            <pc:sldMk cId="3678389111" sldId="265"/>
            <ac:picMk id="8" creationId="{2A08621B-12D1-D47F-74DC-CA92F3B73193}"/>
          </ac:picMkLst>
        </pc:picChg>
        <pc:picChg chg="del">
          <ac:chgData name="Lee sumok" userId="91d73762ea2e05bf" providerId="LiveId" clId="{1053065C-938B-49AB-9579-DAEF668BA4D9}" dt="2022-11-10T01:30:13.984" v="797" actId="21"/>
          <ac:picMkLst>
            <pc:docMk/>
            <pc:sldMk cId="3678389111" sldId="265"/>
            <ac:picMk id="12" creationId="{F2E9164A-B185-EF9F-0F45-3E796666E571}"/>
          </ac:picMkLst>
        </pc:picChg>
      </pc:sldChg>
      <pc:sldChg chg="addSp delSp modSp add mod">
        <pc:chgData name="Lee sumok" userId="91d73762ea2e05bf" providerId="LiveId" clId="{1053065C-938B-49AB-9579-DAEF668BA4D9}" dt="2022-11-10T01:49:51.255" v="1693" actId="20577"/>
        <pc:sldMkLst>
          <pc:docMk/>
          <pc:sldMk cId="2740124059" sldId="266"/>
        </pc:sldMkLst>
        <pc:spChg chg="mod">
          <ac:chgData name="Lee sumok" userId="91d73762ea2e05bf" providerId="LiveId" clId="{1053065C-938B-49AB-9579-DAEF668BA4D9}" dt="2022-11-10T01:49:51.255" v="1693" actId="20577"/>
          <ac:spMkLst>
            <pc:docMk/>
            <pc:sldMk cId="2740124059" sldId="266"/>
            <ac:spMk id="2" creationId="{940A89F5-8525-DB1E-1561-59E8806C93EF}"/>
          </ac:spMkLst>
        </pc:spChg>
        <pc:spChg chg="mod">
          <ac:chgData name="Lee sumok" userId="91d73762ea2e05bf" providerId="LiveId" clId="{1053065C-938B-49AB-9579-DAEF668BA4D9}" dt="2022-11-10T01:49:33.992" v="1667" actId="14100"/>
          <ac:spMkLst>
            <pc:docMk/>
            <pc:sldMk cId="2740124059" sldId="266"/>
            <ac:spMk id="36" creationId="{00000000-0000-0000-0000-000000000000}"/>
          </ac:spMkLst>
        </pc:spChg>
        <pc:graphicFrameChg chg="mod modGraphic">
          <ac:chgData name="Lee sumok" userId="91d73762ea2e05bf" providerId="LiveId" clId="{1053065C-938B-49AB-9579-DAEF668BA4D9}" dt="2022-11-10T01:34:09.494" v="1100"/>
          <ac:graphicFrameMkLst>
            <pc:docMk/>
            <pc:sldMk cId="2740124059" sldId="266"/>
            <ac:graphicFrameMk id="17" creationId="{00000000-0000-0000-0000-000000000000}"/>
          </ac:graphicFrameMkLst>
        </pc:graphicFrameChg>
        <pc:picChg chg="add mod">
          <ac:chgData name="Lee sumok" userId="91d73762ea2e05bf" providerId="LiveId" clId="{1053065C-938B-49AB-9579-DAEF668BA4D9}" dt="2022-11-10T01:46:46.078" v="1187" actId="1076"/>
          <ac:picMkLst>
            <pc:docMk/>
            <pc:sldMk cId="2740124059" sldId="266"/>
            <ac:picMk id="3" creationId="{2989DE20-5369-7DD8-A404-141A4B6D9E8C}"/>
          </ac:picMkLst>
        </pc:picChg>
        <pc:picChg chg="add del">
          <ac:chgData name="Lee sumok" userId="91d73762ea2e05bf" providerId="LiveId" clId="{1053065C-938B-49AB-9579-DAEF668BA4D9}" dt="2022-11-10T01:43:54.726" v="1132" actId="21"/>
          <ac:picMkLst>
            <pc:docMk/>
            <pc:sldMk cId="2740124059" sldId="266"/>
            <ac:picMk id="4" creationId="{DF801F5B-D0F0-35D2-AD14-0B191141517C}"/>
          </ac:picMkLst>
        </pc:picChg>
        <pc:picChg chg="add del mod">
          <ac:chgData name="Lee sumok" userId="91d73762ea2e05bf" providerId="LiveId" clId="{1053065C-938B-49AB-9579-DAEF668BA4D9}" dt="2022-11-10T01:46:00.572" v="1171" actId="21"/>
          <ac:picMkLst>
            <pc:docMk/>
            <pc:sldMk cId="2740124059" sldId="266"/>
            <ac:picMk id="5" creationId="{3A3B5FAA-760F-AA2E-F742-91A94636DB52}"/>
          </ac:picMkLst>
        </pc:picChg>
        <pc:picChg chg="add del mod">
          <ac:chgData name="Lee sumok" userId="91d73762ea2e05bf" providerId="LiveId" clId="{1053065C-938B-49AB-9579-DAEF668BA4D9}" dt="2022-11-10T01:46:00.059" v="1170" actId="21"/>
          <ac:picMkLst>
            <pc:docMk/>
            <pc:sldMk cId="2740124059" sldId="266"/>
            <ac:picMk id="6" creationId="{FFAC621F-4904-C584-B631-B25AD1F31751}"/>
          </ac:picMkLst>
        </pc:picChg>
        <pc:picChg chg="add del">
          <ac:chgData name="Lee sumok" userId="91d73762ea2e05bf" providerId="LiveId" clId="{1053065C-938B-49AB-9579-DAEF668BA4D9}" dt="2022-11-10T01:43:54.726" v="1132" actId="21"/>
          <ac:picMkLst>
            <pc:docMk/>
            <pc:sldMk cId="2740124059" sldId="266"/>
            <ac:picMk id="7" creationId="{1580BFA8-7B13-9442-5651-E1DADA5EFDC9}"/>
          </ac:picMkLst>
        </pc:picChg>
        <pc:picChg chg="add mod">
          <ac:chgData name="Lee sumok" userId="91d73762ea2e05bf" providerId="LiveId" clId="{1053065C-938B-49AB-9579-DAEF668BA4D9}" dt="2022-11-10T01:46:43.962" v="1186" actId="1076"/>
          <ac:picMkLst>
            <pc:docMk/>
            <pc:sldMk cId="2740124059" sldId="266"/>
            <ac:picMk id="9" creationId="{6E3B1D1F-C7AE-66A7-601F-03FC4061FAC3}"/>
          </ac:picMkLst>
        </pc:picChg>
        <pc:picChg chg="add del mod">
          <ac:chgData name="Lee sumok" userId="91d73762ea2e05bf" providerId="LiveId" clId="{1053065C-938B-49AB-9579-DAEF668BA4D9}" dt="2022-11-10T01:46:39.538" v="1183" actId="21"/>
          <ac:picMkLst>
            <pc:docMk/>
            <pc:sldMk cId="2740124059" sldId="266"/>
            <ac:picMk id="11" creationId="{6470ECF9-444A-65B3-749E-ECF1BD21C01B}"/>
          </ac:picMkLst>
        </pc:picChg>
      </pc:sldChg>
      <pc:sldChg chg="addSp delSp modSp add mod">
        <pc:chgData name="Lee sumok" userId="91d73762ea2e05bf" providerId="LiveId" clId="{1053065C-938B-49AB-9579-DAEF668BA4D9}" dt="2022-11-10T01:53:06.848" v="2277" actId="1076"/>
        <pc:sldMkLst>
          <pc:docMk/>
          <pc:sldMk cId="1556630878" sldId="267"/>
        </pc:sldMkLst>
        <pc:spChg chg="mod">
          <ac:chgData name="Lee sumok" userId="91d73762ea2e05bf" providerId="LiveId" clId="{1053065C-938B-49AB-9579-DAEF668BA4D9}" dt="2022-11-10T01:52:55.311" v="2273" actId="20577"/>
          <ac:spMkLst>
            <pc:docMk/>
            <pc:sldMk cId="1556630878" sldId="267"/>
            <ac:spMk id="2" creationId="{940A89F5-8525-DB1E-1561-59E8806C93EF}"/>
          </ac:spMkLst>
        </pc:spChg>
        <pc:picChg chg="del">
          <ac:chgData name="Lee sumok" userId="91d73762ea2e05bf" providerId="LiveId" clId="{1053065C-938B-49AB-9579-DAEF668BA4D9}" dt="2022-11-10T01:48:45.489" v="1575" actId="21"/>
          <ac:picMkLst>
            <pc:docMk/>
            <pc:sldMk cId="1556630878" sldId="267"/>
            <ac:picMk id="3" creationId="{2989DE20-5369-7DD8-A404-141A4B6D9E8C}"/>
          </ac:picMkLst>
        </pc:picChg>
        <pc:picChg chg="add mod">
          <ac:chgData name="Lee sumok" userId="91d73762ea2e05bf" providerId="LiveId" clId="{1053065C-938B-49AB-9579-DAEF668BA4D9}" dt="2022-11-10T01:53:04.898" v="2276" actId="1076"/>
          <ac:picMkLst>
            <pc:docMk/>
            <pc:sldMk cId="1556630878" sldId="267"/>
            <ac:picMk id="5" creationId="{A4377440-D4D6-3CE4-34D5-2F9592C70E62}"/>
          </ac:picMkLst>
        </pc:picChg>
        <pc:picChg chg="add mod">
          <ac:chgData name="Lee sumok" userId="91d73762ea2e05bf" providerId="LiveId" clId="{1053065C-938B-49AB-9579-DAEF668BA4D9}" dt="2022-11-10T01:53:06.848" v="2277" actId="1076"/>
          <ac:picMkLst>
            <pc:docMk/>
            <pc:sldMk cId="1556630878" sldId="267"/>
            <ac:picMk id="7" creationId="{CE173313-16E3-F79F-632F-AB07D4508EC1}"/>
          </ac:picMkLst>
        </pc:picChg>
        <pc:picChg chg="del">
          <ac:chgData name="Lee sumok" userId="91d73762ea2e05bf" providerId="LiveId" clId="{1053065C-938B-49AB-9579-DAEF668BA4D9}" dt="2022-11-10T01:49:04.852" v="1585" actId="21"/>
          <ac:picMkLst>
            <pc:docMk/>
            <pc:sldMk cId="1556630878" sldId="267"/>
            <ac:picMk id="9" creationId="{6E3B1D1F-C7AE-66A7-601F-03FC4061FA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B7BCD-F98A-99FF-EED0-63A1FA06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3F2F0-D20F-D89F-392E-85A5AF8E3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1C21B-C2BF-DB30-54A7-02B42A46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90244-4675-4C9E-1B17-E691A4DF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EB4-FB9C-8073-6818-CA5DCA3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69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E64D5-9A04-FE3C-2DB1-6F636227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30E84-40A0-D300-4130-B2C507D61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EF6E5-BCAF-7E57-0391-F7FC2AA9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FFF88-AA45-0A2D-7FAD-FA707E1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25A8-855E-837F-32A9-FF28C3B3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EE231D-5505-B2F3-9DD7-F0722C26E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E0FB-F884-36AF-9DFC-DCBDBBAE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F1DC9-5221-89ED-6E0F-8EC21E09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71CAE-E2C2-C093-F01C-5611250B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3FAA-121F-183C-A219-A2ABEA48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E27F6-7E48-ABFE-36A1-F0FF0195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A35B-B88F-87FC-0B6A-59A64CF4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F12BD-E98E-8AEB-B571-F10CD60F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C537F-EE27-B630-A44A-25AC02B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C2060-655A-27F2-4E51-0278A2BB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252F6-8110-6109-4485-1C41CBBF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9E21-31FA-BD9C-33EE-04F72FF8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9D251-1014-8124-A483-398E3541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53AA6-6958-6E53-E1A5-05414992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8BE7-33E2-6D0D-C9A7-11D6C2C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372AD-BD58-C9AA-C52C-A1200ACA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70843-71B4-9B44-993E-1DF877DA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CA553-5B99-BBE1-C865-55F54AF8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5AB6A-C43F-2C7C-99F8-2DD05679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B2A61-E35F-7E36-B2E5-B9CB25E8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47407-A96A-4A7F-E4E5-D3340CB7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2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1FBA-5AA0-0DC5-B55B-3B600EFD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5A4B5-0009-F0E3-76F5-18C1435C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4F040-CF87-153F-00EC-F804355D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6431E-59F5-0A89-C2A9-2C2C1AE67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24D2A-FBAE-FD50-A457-5C410D410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340A4B-1DD3-5456-1C31-A64B244E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CBFAF9-D5F0-E88E-B278-04235530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090D2-1251-6A54-361E-3EAA5147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7268-69BF-3CE9-215E-9408C0FB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D57D2-BCDC-50F0-DB6D-A70D6413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62E5EB-8CD4-2E12-6127-C7160020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2BAF85-F4BF-9376-5487-CC414F0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F84B96-19CB-46BA-1FA6-FB982329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F6F71-5AE5-710C-0ECA-F3F7DFF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98AA1-C213-AB52-49B2-3A4E1545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939D-A85E-0DD1-39D5-8A4251C2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19770-24DE-93DE-5146-E2BD570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BB061-83D2-73A5-2744-55E436CF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631B6-7524-3B19-657B-330F3AAA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51695-AF92-73D4-4125-5B9DE4F1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76885-9D6C-F59C-685C-719715E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90C21-7717-9362-D896-4F608DD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04528-A259-352F-EA27-B9E0B7755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984DB-C207-7BA5-E396-6A4CB97F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47F1F-46B3-041C-F597-97984659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28CDD-B3D5-50DC-BC43-56DD312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2F3FA-817E-C665-7F92-19AAB6FD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6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59771-EB03-B34D-E33B-D410494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72E86-A45E-36E9-19FF-360BF3B8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7364F-7210-1D00-7597-B144E651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7B18-D0E8-4DB2-B2AD-1E21FA902CA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328CA-99F0-178E-0824-4A25217B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E3839-71DF-C00C-EF15-4BDB1E40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AE82-BECA-445E-A3AC-5C21D6CA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24643"/>
              </p:ext>
            </p:extLst>
          </p:nvPr>
        </p:nvGraphicFramePr>
        <p:xfrm>
          <a:off x="2203450" y="2047874"/>
          <a:ext cx="8013700" cy="22287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68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중구분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UI Title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17">
                <a:tc rowSpan="4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누적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위 조회 및 카테고리 선택 화면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65">
                <a:tc vMerge="1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풀이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00">
                <a:tc vMerge="1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정답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517">
                <a:tc vMerge="1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 점수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8BCE2B-AED7-2D61-2870-3D4A2AA2225E}"/>
              </a:ext>
            </a:extLst>
          </p:cNvPr>
          <p:cNvSpPr txBox="1"/>
          <p:nvPr/>
        </p:nvSpPr>
        <p:spPr>
          <a:xfrm>
            <a:off x="461645" y="267335"/>
            <a:ext cx="563816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설계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정책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 페이지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4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>
            <a:spLocks/>
          </p:cNvSpPr>
          <p:nvPr/>
        </p:nvSpPr>
        <p:spPr>
          <a:xfrm>
            <a:off x="456564" y="1602223"/>
            <a:ext cx="9484501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6665"/>
              </p:ext>
            </p:extLst>
          </p:nvPr>
        </p:nvGraphicFramePr>
        <p:xfrm>
          <a:off x="461645" y="1088390"/>
          <a:ext cx="5760720" cy="336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Author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이시원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2022/10/24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 0"/>
          <p:cNvSpPr txBox="1">
            <a:spLocks/>
          </p:cNvSpPr>
          <p:nvPr/>
        </p:nvSpPr>
        <p:spPr>
          <a:xfrm>
            <a:off x="461645" y="267335"/>
            <a:ext cx="529399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화면 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-UI 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개인 페이지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2800" b="1" i="0" strike="noStrike" cap="none">
              <a:ln w="9525" cap="flat" cmpd="sng">
                <a:noFill/>
                <a:prstDash/>
              </a:ln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940A89F5-8525-DB1E-1561-59E8806C93EF}"/>
              </a:ext>
            </a:extLst>
          </p:cNvPr>
          <p:cNvSpPr>
            <a:spLocks/>
          </p:cNvSpPr>
          <p:nvPr/>
        </p:nvSpPr>
        <p:spPr>
          <a:xfrm>
            <a:off x="9941065" y="1602223"/>
            <a:ext cx="1747881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친환경 퀴즈의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페이지에서 각 카테고리 별로 누적점수 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위를 조회할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ctr" hangingPunct="1"/>
            <a:b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카테고리를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선택해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퀴즈를 조회하고 풀이할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5C9B9-2F62-B918-A3F7-9ED377BF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71" y="2235953"/>
            <a:ext cx="3081407" cy="2901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08621B-12D1-D47F-74DC-CA92F3B7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69" y="2188777"/>
            <a:ext cx="3081558" cy="29488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E9164A-B185-EF9F-0F45-3E796666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" y="2161521"/>
            <a:ext cx="3203355" cy="29697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>
            <a:spLocks/>
          </p:cNvSpPr>
          <p:nvPr/>
        </p:nvSpPr>
        <p:spPr>
          <a:xfrm>
            <a:off x="456564" y="1602223"/>
            <a:ext cx="9484501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461645" y="1088390"/>
          <a:ext cx="5760720" cy="336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친환경 퀴즈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Author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이시원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2022/10/24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 0"/>
          <p:cNvSpPr txBox="1">
            <a:spLocks/>
          </p:cNvSpPr>
          <p:nvPr/>
        </p:nvSpPr>
        <p:spPr>
          <a:xfrm>
            <a:off x="461645" y="267335"/>
            <a:ext cx="529399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화면 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-UI 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개인 페이지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2800" b="1" i="0" strike="noStrike" cap="none">
              <a:ln w="9525" cap="flat" cmpd="sng">
                <a:noFill/>
                <a:prstDash/>
              </a:ln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940A89F5-8525-DB1E-1561-59E8806C93EF}"/>
              </a:ext>
            </a:extLst>
          </p:cNvPr>
          <p:cNvSpPr>
            <a:spLocks/>
          </p:cNvSpPr>
          <p:nvPr/>
        </p:nvSpPr>
        <p:spPr>
          <a:xfrm>
            <a:off x="9941065" y="1602223"/>
            <a:ext cx="1747881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문항에 대한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해설을 조회하고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풀이 결과를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합산한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점수를 조회할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ctr" hangingPunct="1"/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때 한 번의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풀이는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랜덤으로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altLang="en-US" sz="15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문제씩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01F5B-D0F0-35D2-AD14-0B1911415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04" y="2147583"/>
            <a:ext cx="3595562" cy="3385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80BFA8-7B13-9442-5651-E1DADA5EF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81" y="1901992"/>
            <a:ext cx="3856367" cy="36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>
            <a:spLocks/>
          </p:cNvSpPr>
          <p:nvPr/>
        </p:nvSpPr>
        <p:spPr>
          <a:xfrm>
            <a:off x="456565" y="1602223"/>
            <a:ext cx="9189142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73991"/>
              </p:ext>
            </p:extLst>
          </p:nvPr>
        </p:nvGraphicFramePr>
        <p:xfrm>
          <a:off x="461645" y="1088390"/>
          <a:ext cx="5760720" cy="336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탄소 중립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Author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이시원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2022/10/24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 0"/>
          <p:cNvSpPr txBox="1">
            <a:spLocks/>
          </p:cNvSpPr>
          <p:nvPr/>
        </p:nvSpPr>
        <p:spPr>
          <a:xfrm>
            <a:off x="461645" y="267335"/>
            <a:ext cx="529399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화면 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-UI 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개인 페이지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2800" b="1" i="0" strike="noStrike" cap="none">
              <a:ln w="9525" cap="flat" cmpd="sng">
                <a:noFill/>
                <a:prstDash/>
              </a:ln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940A89F5-8525-DB1E-1561-59E8806C93EF}"/>
              </a:ext>
            </a:extLst>
          </p:cNvPr>
          <p:cNvSpPr>
            <a:spLocks/>
          </p:cNvSpPr>
          <p:nvPr/>
        </p:nvSpPr>
        <p:spPr>
          <a:xfrm>
            <a:off x="9645707" y="1602223"/>
            <a:ext cx="2043239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탄소중립 정보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게시판의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 조회에서는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번호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등록일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조회수를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조회할 수 있으며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 검색이 가능하다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ctr" hangingPunct="1"/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원하는 글을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선택했을 때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글을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상세조회 페이지에서 관리자는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버튼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조회가 가능하다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9DE20-5369-7DD8-A404-141A4B6D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72" y="2235952"/>
            <a:ext cx="3681447" cy="3645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3B1D1F-C7AE-66A7-601F-03FC4061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40" y="1638999"/>
            <a:ext cx="2980619" cy="4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 0"/>
          <p:cNvSpPr>
            <a:spLocks/>
          </p:cNvSpPr>
          <p:nvPr/>
        </p:nvSpPr>
        <p:spPr>
          <a:xfrm>
            <a:off x="456564" y="1602223"/>
            <a:ext cx="9484501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461645" y="1088390"/>
          <a:ext cx="5760720" cy="336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Title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탄소 중립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Author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300" b="0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이시원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3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2022/10/24</a:t>
                      </a:r>
                      <a:endParaRPr lang="ko-KR" altLang="en-US" sz="13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ect 0"/>
          <p:cNvSpPr txBox="1">
            <a:spLocks/>
          </p:cNvSpPr>
          <p:nvPr/>
        </p:nvSpPr>
        <p:spPr>
          <a:xfrm>
            <a:off x="461645" y="267335"/>
            <a:ext cx="5293995" cy="5238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화면 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-UI 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설계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개인 페이지</a:t>
            </a:r>
            <a:r>
              <a:rPr lang="en-US" altLang="ko-KR" sz="2800" b="1" i="0" strike="noStrike" cap="none">
                <a:ln w="9525" cap="flat" cmpd="sng">
                  <a:noFill/>
                  <a:prstDash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2800" b="1" i="0" strike="noStrike" cap="none">
              <a:ln w="9525" cap="flat" cmpd="sng">
                <a:noFill/>
                <a:prstDash/>
              </a:ln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940A89F5-8525-DB1E-1561-59E8806C93EF}"/>
              </a:ext>
            </a:extLst>
          </p:cNvPr>
          <p:cNvSpPr>
            <a:spLocks/>
          </p:cNvSpPr>
          <p:nvPr/>
        </p:nvSpPr>
        <p:spPr>
          <a:xfrm>
            <a:off x="8763695" y="1602223"/>
            <a:ext cx="2925252" cy="436233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탄소중립 정보 상세보기 페이지에서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버튼을 클릭했을 경우 해당 글의 수정 페이지를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b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탄소중립 정보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 페이지에서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관리자는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글 등록 버튼을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조회할 수 있으며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클릭했을 경우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등록 페이지로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이동한다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b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페이지와 등록 페이지의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양식은 같으며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 내용을 </a:t>
            </a:r>
            <a:endParaRPr lang="en-US" altLang="ko-KR" sz="15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altLang="en-US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입력할 수 있다</a:t>
            </a:r>
            <a:r>
              <a:rPr lang="en-US" altLang="ko-KR" sz="15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77440-D4D6-3CE4-34D5-2F9592C7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99" y="1654400"/>
            <a:ext cx="2959213" cy="4257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173313-16E3-F79F-632F-AB07D450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21" y="1703266"/>
            <a:ext cx="2925252" cy="42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Pages>7</Pages>
  <Words>254</Words>
  <Characters>0</Characters>
  <Application>Microsoft Office PowerPoint</Application>
  <DocSecurity>0</DocSecurity>
  <PresentationFormat>와이드스크린</PresentationFormat>
  <Lines>0</Lines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종대</dc:creator>
  <cp:lastModifiedBy>Lee sumok</cp:lastModifiedBy>
  <cp:revision>5</cp:revision>
  <dcterms:modified xsi:type="dcterms:W3CDTF">2022-11-10T01:53:12Z</dcterms:modified>
  <cp:version>9.103.83.44230</cp:version>
</cp:coreProperties>
</file>